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772400" cy="14140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Макаркина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606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для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старшего и среднего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enny_000\Downloads\1089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1168"/>
            <a:ext cx="91305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nny_000\Desktop\205514-Sover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00" y="903620"/>
            <a:ext cx="1795061" cy="11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Т-64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Ручная граната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 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 танка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десанта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МИГ -29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МИ-26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Ратники Древней Руси</a:t>
            </a:r>
            <a:endParaRPr lang="ru-RU" sz="4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Штурвал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Морской устав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Легкая кавалерия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Мушкетон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Пулемет «Максим»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катер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парусник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Торпедная атака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залп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291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98</cp:revision>
  <dcterms:modified xsi:type="dcterms:W3CDTF">2019-02-05T12:19:57Z</dcterms:modified>
</cp:coreProperties>
</file>