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26" r:id="rId3"/>
    <p:sldId id="327" r:id="rId4"/>
    <p:sldId id="324" r:id="rId5"/>
    <p:sldId id="325" r:id="rId6"/>
    <p:sldId id="328" r:id="rId7"/>
    <p:sldId id="329" r:id="rId8"/>
    <p:sldId id="330" r:id="rId9"/>
    <p:sldId id="332" r:id="rId10"/>
    <p:sldId id="338" r:id="rId11"/>
    <p:sldId id="333" r:id="rId12"/>
    <p:sldId id="314" r:id="rId13"/>
    <p:sldId id="311" r:id="rId14"/>
    <p:sldId id="341" r:id="rId15"/>
    <p:sldId id="293" r:id="rId16"/>
    <p:sldId id="336" r:id="rId17"/>
    <p:sldId id="343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845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76" autoAdjust="0"/>
  </p:normalViewPr>
  <p:slideViewPr>
    <p:cSldViewPr>
      <p:cViewPr>
        <p:scale>
          <a:sx n="100" d="100"/>
          <a:sy n="100" d="100"/>
        </p:scale>
        <p:origin x="-504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72EF6C-1B3A-416C-8889-0D8F0BE0E277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6ED000-636F-49F6-B2AE-FB692AA11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789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37949-FC2F-49D2-936A-36237FF98057}" type="slidenum">
              <a:rPr lang="zh-CN" altLang="en-US" smtClean="0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46"/>
          <p:cNvGrpSpPr>
            <a:grpSpLocks/>
          </p:cNvGrpSpPr>
          <p:nvPr userDrawn="1"/>
        </p:nvGrpSpPr>
        <p:grpSpPr bwMode="auto">
          <a:xfrm rot="1572214">
            <a:off x="15875" y="5697538"/>
            <a:ext cx="1463675" cy="1060450"/>
            <a:chOff x="3138461" y="5489553"/>
            <a:chExt cx="1463676" cy="1060450"/>
          </a:xfrm>
        </p:grpSpPr>
        <p:sp>
          <p:nvSpPr>
            <p:cNvPr id="5" name="Freeform 1252"/>
            <p:cNvSpPr>
              <a:spLocks/>
            </p:cNvSpPr>
            <p:nvPr userDrawn="1"/>
          </p:nvSpPr>
          <p:spPr bwMode="auto">
            <a:xfrm>
              <a:off x="3137923" y="5488829"/>
              <a:ext cx="1460501" cy="1060450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53"/>
            <p:cNvSpPr>
              <a:spLocks/>
            </p:cNvSpPr>
            <p:nvPr userDrawn="1"/>
          </p:nvSpPr>
          <p:spPr bwMode="auto">
            <a:xfrm>
              <a:off x="3541025" y="6370778"/>
              <a:ext cx="596900" cy="17938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54"/>
            <p:cNvSpPr>
              <a:spLocks/>
            </p:cNvSpPr>
            <p:nvPr userDrawn="1"/>
          </p:nvSpPr>
          <p:spPr bwMode="auto">
            <a:xfrm>
              <a:off x="3560365" y="5488765"/>
              <a:ext cx="701675" cy="81121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55"/>
            <p:cNvSpPr>
              <a:spLocks/>
            </p:cNvSpPr>
            <p:nvPr userDrawn="1"/>
          </p:nvSpPr>
          <p:spPr bwMode="auto">
            <a:xfrm>
              <a:off x="3713138" y="5495070"/>
              <a:ext cx="204788" cy="682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56"/>
            <p:cNvSpPr>
              <a:spLocks/>
            </p:cNvSpPr>
            <p:nvPr userDrawn="1"/>
          </p:nvSpPr>
          <p:spPr bwMode="auto">
            <a:xfrm>
              <a:off x="3830062" y="5488826"/>
              <a:ext cx="309563" cy="85725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57"/>
            <p:cNvSpPr>
              <a:spLocks/>
            </p:cNvSpPr>
            <p:nvPr userDrawn="1"/>
          </p:nvSpPr>
          <p:spPr bwMode="auto">
            <a:xfrm>
              <a:off x="4058962" y="5497224"/>
              <a:ext cx="541338" cy="600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58"/>
            <p:cNvSpPr>
              <a:spLocks/>
            </p:cNvSpPr>
            <p:nvPr userDrawn="1"/>
          </p:nvSpPr>
          <p:spPr bwMode="auto">
            <a:xfrm>
              <a:off x="3952502" y="5507642"/>
              <a:ext cx="328612" cy="18891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59"/>
            <p:cNvSpPr>
              <a:spLocks/>
            </p:cNvSpPr>
            <p:nvPr userDrawn="1"/>
          </p:nvSpPr>
          <p:spPr bwMode="auto">
            <a:xfrm>
              <a:off x="3662509" y="6445278"/>
              <a:ext cx="328613" cy="1047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60"/>
            <p:cNvSpPr>
              <a:spLocks/>
            </p:cNvSpPr>
            <p:nvPr userDrawn="1"/>
          </p:nvSpPr>
          <p:spPr bwMode="auto">
            <a:xfrm>
              <a:off x="3689369" y="6182046"/>
              <a:ext cx="341313" cy="11906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61"/>
            <p:cNvSpPr>
              <a:spLocks/>
            </p:cNvSpPr>
            <p:nvPr userDrawn="1"/>
          </p:nvSpPr>
          <p:spPr bwMode="auto">
            <a:xfrm>
              <a:off x="3760070" y="5676810"/>
              <a:ext cx="350838" cy="163513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62"/>
            <p:cNvSpPr>
              <a:spLocks/>
            </p:cNvSpPr>
            <p:nvPr userDrawn="1"/>
          </p:nvSpPr>
          <p:spPr bwMode="auto">
            <a:xfrm>
              <a:off x="3735035" y="5931530"/>
              <a:ext cx="350837" cy="163512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63"/>
            <p:cNvSpPr>
              <a:spLocks/>
            </p:cNvSpPr>
            <p:nvPr userDrawn="1"/>
          </p:nvSpPr>
          <p:spPr bwMode="auto">
            <a:xfrm>
              <a:off x="3169025" y="6011868"/>
              <a:ext cx="568325" cy="355600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64"/>
            <p:cNvSpPr>
              <a:spLocks/>
            </p:cNvSpPr>
            <p:nvPr userDrawn="1"/>
          </p:nvSpPr>
          <p:spPr bwMode="auto">
            <a:xfrm>
              <a:off x="3966664" y="6318260"/>
              <a:ext cx="220662" cy="160338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65"/>
            <p:cNvSpPr>
              <a:spLocks/>
            </p:cNvSpPr>
            <p:nvPr userDrawn="1"/>
          </p:nvSpPr>
          <p:spPr bwMode="auto">
            <a:xfrm>
              <a:off x="3580863" y="6250588"/>
              <a:ext cx="600075" cy="228600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66"/>
            <p:cNvSpPr>
              <a:spLocks/>
            </p:cNvSpPr>
            <p:nvPr userDrawn="1"/>
          </p:nvSpPr>
          <p:spPr bwMode="auto">
            <a:xfrm>
              <a:off x="3764995" y="6287722"/>
              <a:ext cx="271463" cy="587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67"/>
            <p:cNvSpPr>
              <a:spLocks/>
            </p:cNvSpPr>
            <p:nvPr userDrawn="1"/>
          </p:nvSpPr>
          <p:spPr bwMode="auto">
            <a:xfrm>
              <a:off x="3776455" y="6432401"/>
              <a:ext cx="85725" cy="3175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1345"/>
          <p:cNvGrpSpPr>
            <a:grpSpLocks/>
          </p:cNvGrpSpPr>
          <p:nvPr userDrawn="1"/>
        </p:nvGrpSpPr>
        <p:grpSpPr bwMode="auto">
          <a:xfrm>
            <a:off x="5857875" y="5786438"/>
            <a:ext cx="857250" cy="1071562"/>
            <a:chOff x="6321399" y="2903515"/>
            <a:chExt cx="1290638" cy="1638300"/>
          </a:xfrm>
        </p:grpSpPr>
        <p:sp>
          <p:nvSpPr>
            <p:cNvPr id="22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221"/>
            <p:cNvSpPr>
              <a:spLocks/>
            </p:cNvSpPr>
            <p:nvPr userDrawn="1"/>
          </p:nvSpPr>
          <p:spPr bwMode="auto">
            <a:xfrm>
              <a:off x="6510215" y="3180206"/>
              <a:ext cx="222276" cy="24028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222"/>
            <p:cNvSpPr>
              <a:spLocks/>
            </p:cNvSpPr>
            <p:nvPr userDrawn="1"/>
          </p:nvSpPr>
          <p:spPr bwMode="auto">
            <a:xfrm>
              <a:off x="6323790" y="3590387"/>
              <a:ext cx="131453" cy="303390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23"/>
            <p:cNvSpPr>
              <a:spLocks/>
            </p:cNvSpPr>
            <p:nvPr userDrawn="1"/>
          </p:nvSpPr>
          <p:spPr bwMode="auto">
            <a:xfrm>
              <a:off x="6806584" y="2903515"/>
              <a:ext cx="800673" cy="512120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24"/>
            <p:cNvSpPr>
              <a:spLocks/>
            </p:cNvSpPr>
            <p:nvPr userDrawn="1"/>
          </p:nvSpPr>
          <p:spPr bwMode="auto">
            <a:xfrm>
              <a:off x="6376371" y="4194739"/>
              <a:ext cx="607078" cy="298534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25"/>
            <p:cNvSpPr>
              <a:spLocks/>
            </p:cNvSpPr>
            <p:nvPr userDrawn="1"/>
          </p:nvSpPr>
          <p:spPr bwMode="auto">
            <a:xfrm>
              <a:off x="6751612" y="3226320"/>
              <a:ext cx="860425" cy="609206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26"/>
            <p:cNvSpPr>
              <a:spLocks/>
            </p:cNvSpPr>
            <p:nvPr userDrawn="1"/>
          </p:nvSpPr>
          <p:spPr bwMode="auto">
            <a:xfrm>
              <a:off x="6632108" y="3687471"/>
              <a:ext cx="745702" cy="531538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27"/>
            <p:cNvSpPr>
              <a:spLocks/>
            </p:cNvSpPr>
            <p:nvPr userDrawn="1"/>
          </p:nvSpPr>
          <p:spPr bwMode="auto">
            <a:xfrm>
              <a:off x="7377810" y="3835526"/>
              <a:ext cx="207937" cy="249992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28"/>
            <p:cNvSpPr>
              <a:spLocks/>
            </p:cNvSpPr>
            <p:nvPr userDrawn="1"/>
          </p:nvSpPr>
          <p:spPr bwMode="auto">
            <a:xfrm>
              <a:off x="6983449" y="4219010"/>
              <a:ext cx="456503" cy="254846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29"/>
            <p:cNvSpPr>
              <a:spLocks/>
            </p:cNvSpPr>
            <p:nvPr userDrawn="1"/>
          </p:nvSpPr>
          <p:spPr bwMode="auto">
            <a:xfrm>
              <a:off x="6672740" y="4384053"/>
              <a:ext cx="504304" cy="157762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30"/>
            <p:cNvSpPr>
              <a:spLocks/>
            </p:cNvSpPr>
            <p:nvPr userDrawn="1"/>
          </p:nvSpPr>
          <p:spPr bwMode="auto">
            <a:xfrm>
              <a:off x="7533165" y="3699608"/>
              <a:ext cx="71702" cy="143199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31"/>
            <p:cNvSpPr>
              <a:spLocks/>
            </p:cNvSpPr>
            <p:nvPr userDrawn="1"/>
          </p:nvSpPr>
          <p:spPr bwMode="auto">
            <a:xfrm>
              <a:off x="7217676" y="4053966"/>
              <a:ext cx="296369" cy="264554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32"/>
            <p:cNvSpPr>
              <a:spLocks/>
            </p:cNvSpPr>
            <p:nvPr userDrawn="1"/>
          </p:nvSpPr>
          <p:spPr bwMode="auto">
            <a:xfrm>
              <a:off x="6455243" y="3420489"/>
              <a:ext cx="296369" cy="276691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33"/>
            <p:cNvSpPr>
              <a:spLocks/>
            </p:cNvSpPr>
            <p:nvPr userDrawn="1"/>
          </p:nvSpPr>
          <p:spPr bwMode="auto">
            <a:xfrm>
              <a:off x="6385932" y="3893777"/>
              <a:ext cx="246176" cy="8737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34"/>
            <p:cNvSpPr>
              <a:spLocks/>
            </p:cNvSpPr>
            <p:nvPr userDrawn="1"/>
          </p:nvSpPr>
          <p:spPr bwMode="auto">
            <a:xfrm>
              <a:off x="6732491" y="3075839"/>
              <a:ext cx="291589" cy="172326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35"/>
            <p:cNvSpPr>
              <a:spLocks/>
            </p:cNvSpPr>
            <p:nvPr userDrawn="1"/>
          </p:nvSpPr>
          <p:spPr bwMode="auto">
            <a:xfrm>
              <a:off x="6390712" y="3663200"/>
              <a:ext cx="267688" cy="320379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36"/>
            <p:cNvSpPr>
              <a:spLocks/>
            </p:cNvSpPr>
            <p:nvPr userDrawn="1"/>
          </p:nvSpPr>
          <p:spPr bwMode="auto">
            <a:xfrm>
              <a:off x="6579527" y="3236029"/>
              <a:ext cx="301149" cy="201451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37"/>
            <p:cNvSpPr>
              <a:spLocks/>
            </p:cNvSpPr>
            <p:nvPr userDrawn="1"/>
          </p:nvSpPr>
          <p:spPr bwMode="auto">
            <a:xfrm>
              <a:off x="6921307" y="2930212"/>
              <a:ext cx="296369" cy="152909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1344"/>
          <p:cNvGrpSpPr>
            <a:grpSpLocks/>
          </p:cNvGrpSpPr>
          <p:nvPr userDrawn="1"/>
        </p:nvGrpSpPr>
        <p:grpSpPr bwMode="auto">
          <a:xfrm>
            <a:off x="8001000" y="5426075"/>
            <a:ext cx="1035050" cy="1431925"/>
            <a:chOff x="7699398" y="4130680"/>
            <a:chExt cx="1035050" cy="1431925"/>
          </a:xfrm>
        </p:grpSpPr>
        <p:sp>
          <p:nvSpPr>
            <p:cNvPr id="41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68"/>
            <p:cNvSpPr>
              <a:spLocks/>
            </p:cNvSpPr>
            <p:nvPr userDrawn="1"/>
          </p:nvSpPr>
          <p:spPr bwMode="auto">
            <a:xfrm>
              <a:off x="7766073" y="5281618"/>
              <a:ext cx="211138" cy="220662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169"/>
            <p:cNvSpPr>
              <a:spLocks/>
            </p:cNvSpPr>
            <p:nvPr userDrawn="1"/>
          </p:nvSpPr>
          <p:spPr bwMode="auto">
            <a:xfrm>
              <a:off x="7727973" y="5192718"/>
              <a:ext cx="26988" cy="365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170"/>
            <p:cNvSpPr>
              <a:spLocks/>
            </p:cNvSpPr>
            <p:nvPr userDrawn="1"/>
          </p:nvSpPr>
          <p:spPr bwMode="auto">
            <a:xfrm>
              <a:off x="7810523" y="5356230"/>
              <a:ext cx="73025" cy="873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171"/>
            <p:cNvSpPr>
              <a:spLocks/>
            </p:cNvSpPr>
            <p:nvPr userDrawn="1"/>
          </p:nvSpPr>
          <p:spPr bwMode="auto">
            <a:xfrm>
              <a:off x="8262961" y="4130680"/>
              <a:ext cx="195262" cy="207963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172"/>
            <p:cNvSpPr>
              <a:spLocks/>
            </p:cNvSpPr>
            <p:nvPr userDrawn="1"/>
          </p:nvSpPr>
          <p:spPr bwMode="auto">
            <a:xfrm>
              <a:off x="8156598" y="4148143"/>
              <a:ext cx="46038" cy="6667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173"/>
            <p:cNvSpPr>
              <a:spLocks/>
            </p:cNvSpPr>
            <p:nvPr userDrawn="1"/>
          </p:nvSpPr>
          <p:spPr bwMode="auto">
            <a:xfrm>
              <a:off x="8158186" y="4200530"/>
              <a:ext cx="392112" cy="252413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174"/>
            <p:cNvSpPr>
              <a:spLocks/>
            </p:cNvSpPr>
            <p:nvPr userDrawn="1"/>
          </p:nvSpPr>
          <p:spPr bwMode="auto">
            <a:xfrm>
              <a:off x="7943873" y="4559305"/>
              <a:ext cx="427038" cy="587375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175"/>
            <p:cNvSpPr>
              <a:spLocks/>
            </p:cNvSpPr>
            <p:nvPr userDrawn="1"/>
          </p:nvSpPr>
          <p:spPr bwMode="auto">
            <a:xfrm>
              <a:off x="7718448" y="4432305"/>
              <a:ext cx="230188" cy="53022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176"/>
            <p:cNvSpPr>
              <a:spLocks/>
            </p:cNvSpPr>
            <p:nvPr userDrawn="1"/>
          </p:nvSpPr>
          <p:spPr bwMode="auto">
            <a:xfrm>
              <a:off x="8193111" y="4164018"/>
              <a:ext cx="30162" cy="3651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177"/>
            <p:cNvSpPr>
              <a:spLocks/>
            </p:cNvSpPr>
            <p:nvPr userDrawn="1"/>
          </p:nvSpPr>
          <p:spPr bwMode="auto">
            <a:xfrm>
              <a:off x="7786711" y="4214818"/>
              <a:ext cx="371475" cy="827087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178"/>
            <p:cNvSpPr>
              <a:spLocks/>
            </p:cNvSpPr>
            <p:nvPr userDrawn="1"/>
          </p:nvSpPr>
          <p:spPr bwMode="auto">
            <a:xfrm>
              <a:off x="7766073" y="4962530"/>
              <a:ext cx="223838" cy="2016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179"/>
            <p:cNvSpPr>
              <a:spLocks/>
            </p:cNvSpPr>
            <p:nvPr userDrawn="1"/>
          </p:nvSpPr>
          <p:spPr bwMode="auto">
            <a:xfrm>
              <a:off x="7894661" y="4445005"/>
              <a:ext cx="53975" cy="841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180"/>
            <p:cNvSpPr>
              <a:spLocks/>
            </p:cNvSpPr>
            <p:nvPr userDrawn="1"/>
          </p:nvSpPr>
          <p:spPr bwMode="auto">
            <a:xfrm>
              <a:off x="8156598" y="4186243"/>
              <a:ext cx="38100" cy="60325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181"/>
            <p:cNvSpPr>
              <a:spLocks/>
            </p:cNvSpPr>
            <p:nvPr userDrawn="1"/>
          </p:nvSpPr>
          <p:spPr bwMode="auto">
            <a:xfrm>
              <a:off x="7769248" y="4829180"/>
              <a:ext cx="217488" cy="31432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182"/>
            <p:cNvSpPr>
              <a:spLocks/>
            </p:cNvSpPr>
            <p:nvPr userDrawn="1"/>
          </p:nvSpPr>
          <p:spPr bwMode="auto">
            <a:xfrm>
              <a:off x="7888311" y="4589468"/>
              <a:ext cx="96837" cy="309562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183"/>
            <p:cNvSpPr>
              <a:spLocks/>
            </p:cNvSpPr>
            <p:nvPr userDrawn="1"/>
          </p:nvSpPr>
          <p:spPr bwMode="auto">
            <a:xfrm>
              <a:off x="8521723" y="4425955"/>
              <a:ext cx="153988" cy="514350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184"/>
            <p:cNvSpPr>
              <a:spLocks/>
            </p:cNvSpPr>
            <p:nvPr userDrawn="1"/>
          </p:nvSpPr>
          <p:spPr bwMode="auto">
            <a:xfrm>
              <a:off x="8680473" y="4584705"/>
              <a:ext cx="34925" cy="165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185"/>
            <p:cNvSpPr>
              <a:spLocks/>
            </p:cNvSpPr>
            <p:nvPr userDrawn="1"/>
          </p:nvSpPr>
          <p:spPr bwMode="auto">
            <a:xfrm>
              <a:off x="8366148" y="5322893"/>
              <a:ext cx="68263" cy="6985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186"/>
            <p:cNvSpPr>
              <a:spLocks/>
            </p:cNvSpPr>
            <p:nvPr userDrawn="1"/>
          </p:nvSpPr>
          <p:spPr bwMode="auto">
            <a:xfrm>
              <a:off x="8193111" y="5141918"/>
              <a:ext cx="361950" cy="377825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187"/>
            <p:cNvSpPr>
              <a:spLocks/>
            </p:cNvSpPr>
            <p:nvPr userDrawn="1"/>
          </p:nvSpPr>
          <p:spPr bwMode="auto">
            <a:xfrm>
              <a:off x="8139136" y="5519743"/>
              <a:ext cx="84137" cy="3968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188"/>
            <p:cNvSpPr>
              <a:spLocks/>
            </p:cNvSpPr>
            <p:nvPr userDrawn="1"/>
          </p:nvSpPr>
          <p:spPr bwMode="auto">
            <a:xfrm>
              <a:off x="8434411" y="5194305"/>
              <a:ext cx="255587" cy="192088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1189"/>
            <p:cNvSpPr>
              <a:spLocks/>
            </p:cNvSpPr>
            <p:nvPr userDrawn="1"/>
          </p:nvSpPr>
          <p:spPr bwMode="auto">
            <a:xfrm>
              <a:off x="8555061" y="4940305"/>
              <a:ext cx="176212" cy="249238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1190"/>
            <p:cNvSpPr>
              <a:spLocks/>
            </p:cNvSpPr>
            <p:nvPr userDrawn="1"/>
          </p:nvSpPr>
          <p:spPr bwMode="auto">
            <a:xfrm>
              <a:off x="8259786" y="5392743"/>
              <a:ext cx="130175" cy="1619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91"/>
            <p:cNvSpPr>
              <a:spLocks/>
            </p:cNvSpPr>
            <p:nvPr userDrawn="1"/>
          </p:nvSpPr>
          <p:spPr bwMode="auto">
            <a:xfrm>
              <a:off x="8402661" y="5372105"/>
              <a:ext cx="180975" cy="13970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92"/>
            <p:cNvSpPr>
              <a:spLocks/>
            </p:cNvSpPr>
            <p:nvPr userDrawn="1"/>
          </p:nvSpPr>
          <p:spPr bwMode="auto">
            <a:xfrm>
              <a:off x="8675711" y="4749805"/>
              <a:ext cx="58737" cy="15557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93"/>
            <p:cNvSpPr>
              <a:spLocks/>
            </p:cNvSpPr>
            <p:nvPr userDrawn="1"/>
          </p:nvSpPr>
          <p:spPr bwMode="auto">
            <a:xfrm>
              <a:off x="8648723" y="4865693"/>
              <a:ext cx="85725" cy="123825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94"/>
            <p:cNvSpPr>
              <a:spLocks/>
            </p:cNvSpPr>
            <p:nvPr userDrawn="1"/>
          </p:nvSpPr>
          <p:spPr bwMode="auto">
            <a:xfrm>
              <a:off x="8351861" y="5299080"/>
              <a:ext cx="271462" cy="230188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95"/>
            <p:cNvSpPr>
              <a:spLocks/>
            </p:cNvSpPr>
            <p:nvPr userDrawn="1"/>
          </p:nvSpPr>
          <p:spPr bwMode="auto">
            <a:xfrm>
              <a:off x="8705873" y="4702180"/>
              <a:ext cx="20638" cy="71438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96"/>
            <p:cNvSpPr>
              <a:spLocks/>
            </p:cNvSpPr>
            <p:nvPr userDrawn="1"/>
          </p:nvSpPr>
          <p:spPr bwMode="auto">
            <a:xfrm>
              <a:off x="8523311" y="5143505"/>
              <a:ext cx="166687" cy="92075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97"/>
            <p:cNvSpPr>
              <a:spLocks/>
            </p:cNvSpPr>
            <p:nvPr userDrawn="1"/>
          </p:nvSpPr>
          <p:spPr bwMode="auto">
            <a:xfrm>
              <a:off x="8207398" y="5484818"/>
              <a:ext cx="76200" cy="7461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2" name="组合 1347"/>
          <p:cNvGrpSpPr>
            <a:grpSpLocks/>
          </p:cNvGrpSpPr>
          <p:nvPr userDrawn="1"/>
        </p:nvGrpSpPr>
        <p:grpSpPr bwMode="auto">
          <a:xfrm>
            <a:off x="7072313" y="5268913"/>
            <a:ext cx="1165225" cy="1589087"/>
            <a:chOff x="4310036" y="3013053"/>
            <a:chExt cx="1165225" cy="1589088"/>
          </a:xfrm>
        </p:grpSpPr>
        <p:sp>
          <p:nvSpPr>
            <p:cNvPr id="73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239"/>
            <p:cNvSpPr>
              <a:spLocks/>
            </p:cNvSpPr>
            <p:nvPr userDrawn="1"/>
          </p:nvSpPr>
          <p:spPr bwMode="auto">
            <a:xfrm>
              <a:off x="4352898" y="3013053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240"/>
            <p:cNvSpPr>
              <a:spLocks/>
            </p:cNvSpPr>
            <p:nvPr userDrawn="1"/>
          </p:nvSpPr>
          <p:spPr bwMode="auto">
            <a:xfrm>
              <a:off x="4505298" y="4129066"/>
              <a:ext cx="128588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241"/>
            <p:cNvSpPr>
              <a:spLocks/>
            </p:cNvSpPr>
            <p:nvPr userDrawn="1"/>
          </p:nvSpPr>
          <p:spPr bwMode="auto">
            <a:xfrm>
              <a:off x="4402111" y="3087665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242"/>
            <p:cNvSpPr>
              <a:spLocks/>
            </p:cNvSpPr>
            <p:nvPr userDrawn="1"/>
          </p:nvSpPr>
          <p:spPr bwMode="auto">
            <a:xfrm>
              <a:off x="4362423" y="3987779"/>
              <a:ext cx="928688" cy="614362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243"/>
            <p:cNvSpPr>
              <a:spLocks/>
            </p:cNvSpPr>
            <p:nvPr userDrawn="1"/>
          </p:nvSpPr>
          <p:spPr bwMode="auto">
            <a:xfrm>
              <a:off x="5291111" y="3487715"/>
              <a:ext cx="184150" cy="731838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244"/>
            <p:cNvSpPr>
              <a:spLocks/>
            </p:cNvSpPr>
            <p:nvPr userDrawn="1"/>
          </p:nvSpPr>
          <p:spPr bwMode="auto">
            <a:xfrm>
              <a:off x="5014886" y="3954441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245"/>
            <p:cNvSpPr>
              <a:spLocks/>
            </p:cNvSpPr>
            <p:nvPr userDrawn="1"/>
          </p:nvSpPr>
          <p:spPr bwMode="auto">
            <a:xfrm>
              <a:off x="4386236" y="3382940"/>
              <a:ext cx="331787" cy="917576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246"/>
            <p:cNvSpPr>
              <a:spLocks/>
            </p:cNvSpPr>
            <p:nvPr userDrawn="1"/>
          </p:nvSpPr>
          <p:spPr bwMode="auto">
            <a:xfrm>
              <a:off x="4773586" y="3729015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247"/>
            <p:cNvSpPr>
              <a:spLocks/>
            </p:cNvSpPr>
            <p:nvPr userDrawn="1"/>
          </p:nvSpPr>
          <p:spPr bwMode="auto">
            <a:xfrm>
              <a:off x="4984723" y="3660753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248"/>
            <p:cNvSpPr>
              <a:spLocks/>
            </p:cNvSpPr>
            <p:nvPr userDrawn="1"/>
          </p:nvSpPr>
          <p:spPr bwMode="auto">
            <a:xfrm>
              <a:off x="5189511" y="3549628"/>
              <a:ext cx="160337" cy="182562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249"/>
            <p:cNvSpPr>
              <a:spLocks/>
            </p:cNvSpPr>
            <p:nvPr userDrawn="1"/>
          </p:nvSpPr>
          <p:spPr bwMode="auto">
            <a:xfrm>
              <a:off x="4554511" y="3733778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250"/>
            <p:cNvSpPr>
              <a:spLocks/>
            </p:cNvSpPr>
            <p:nvPr userDrawn="1"/>
          </p:nvSpPr>
          <p:spPr bwMode="auto">
            <a:xfrm>
              <a:off x="4329086" y="3732190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1251"/>
            <p:cNvSpPr>
              <a:spLocks/>
            </p:cNvSpPr>
            <p:nvPr userDrawn="1"/>
          </p:nvSpPr>
          <p:spPr bwMode="auto">
            <a:xfrm>
              <a:off x="4384648" y="3727428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组合 1343"/>
          <p:cNvGrpSpPr>
            <a:grpSpLocks/>
          </p:cNvGrpSpPr>
          <p:nvPr userDrawn="1"/>
        </p:nvGrpSpPr>
        <p:grpSpPr bwMode="auto">
          <a:xfrm rot="2023327">
            <a:off x="963613" y="5464175"/>
            <a:ext cx="1290637" cy="1289050"/>
            <a:chOff x="3100361" y="1484290"/>
            <a:chExt cx="1290638" cy="1289050"/>
          </a:xfrm>
        </p:grpSpPr>
        <p:sp>
          <p:nvSpPr>
            <p:cNvPr id="88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199"/>
            <p:cNvSpPr>
              <a:spLocks/>
            </p:cNvSpPr>
            <p:nvPr userDrawn="1"/>
          </p:nvSpPr>
          <p:spPr bwMode="auto">
            <a:xfrm>
              <a:off x="3259282" y="1640582"/>
              <a:ext cx="992189" cy="1011238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00"/>
            <p:cNvSpPr>
              <a:spLocks/>
            </p:cNvSpPr>
            <p:nvPr userDrawn="1"/>
          </p:nvSpPr>
          <p:spPr bwMode="auto">
            <a:xfrm>
              <a:off x="3205968" y="2227278"/>
              <a:ext cx="128588" cy="15716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01"/>
            <p:cNvSpPr>
              <a:spLocks/>
            </p:cNvSpPr>
            <p:nvPr userDrawn="1"/>
          </p:nvSpPr>
          <p:spPr bwMode="auto">
            <a:xfrm>
              <a:off x="3144683" y="1678911"/>
              <a:ext cx="211137" cy="547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02"/>
            <p:cNvSpPr>
              <a:spLocks/>
            </p:cNvSpPr>
            <p:nvPr userDrawn="1"/>
          </p:nvSpPr>
          <p:spPr bwMode="auto">
            <a:xfrm>
              <a:off x="3526887" y="2266139"/>
              <a:ext cx="171450" cy="15875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03"/>
            <p:cNvSpPr>
              <a:spLocks/>
            </p:cNvSpPr>
            <p:nvPr userDrawn="1"/>
          </p:nvSpPr>
          <p:spPr bwMode="auto">
            <a:xfrm>
              <a:off x="3335502" y="2424795"/>
              <a:ext cx="160338" cy="1635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04"/>
            <p:cNvSpPr>
              <a:spLocks/>
            </p:cNvSpPr>
            <p:nvPr userDrawn="1"/>
          </p:nvSpPr>
          <p:spPr bwMode="auto">
            <a:xfrm>
              <a:off x="3875142" y="1915898"/>
              <a:ext cx="174625" cy="174625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05"/>
            <p:cNvSpPr>
              <a:spLocks/>
            </p:cNvSpPr>
            <p:nvPr userDrawn="1"/>
          </p:nvSpPr>
          <p:spPr bwMode="auto">
            <a:xfrm>
              <a:off x="3709251" y="2093429"/>
              <a:ext cx="174625" cy="1746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06"/>
            <p:cNvSpPr>
              <a:spLocks/>
            </p:cNvSpPr>
            <p:nvPr userDrawn="1"/>
          </p:nvSpPr>
          <p:spPr bwMode="auto">
            <a:xfrm>
              <a:off x="3335235" y="2265969"/>
              <a:ext cx="393700" cy="323850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07"/>
            <p:cNvSpPr>
              <a:spLocks/>
            </p:cNvSpPr>
            <p:nvPr userDrawn="1"/>
          </p:nvSpPr>
          <p:spPr bwMode="auto">
            <a:xfrm>
              <a:off x="3522799" y="2332805"/>
              <a:ext cx="136525" cy="109537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08"/>
            <p:cNvSpPr>
              <a:spLocks/>
            </p:cNvSpPr>
            <p:nvPr userDrawn="1"/>
          </p:nvSpPr>
          <p:spPr bwMode="auto">
            <a:xfrm>
              <a:off x="3394964" y="2421156"/>
              <a:ext cx="112712" cy="117475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09"/>
            <p:cNvSpPr>
              <a:spLocks/>
            </p:cNvSpPr>
            <p:nvPr userDrawn="1"/>
          </p:nvSpPr>
          <p:spPr bwMode="auto">
            <a:xfrm>
              <a:off x="3561694" y="2462206"/>
              <a:ext cx="246063" cy="214313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10"/>
            <p:cNvSpPr>
              <a:spLocks/>
            </p:cNvSpPr>
            <p:nvPr userDrawn="1"/>
          </p:nvSpPr>
          <p:spPr bwMode="auto">
            <a:xfrm>
              <a:off x="3264407" y="2153275"/>
              <a:ext cx="187325" cy="1936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211"/>
            <p:cNvSpPr>
              <a:spLocks/>
            </p:cNvSpPr>
            <p:nvPr userDrawn="1"/>
          </p:nvSpPr>
          <p:spPr bwMode="auto">
            <a:xfrm>
              <a:off x="3359924" y="1597964"/>
              <a:ext cx="620712" cy="6699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212"/>
            <p:cNvSpPr>
              <a:spLocks/>
            </p:cNvSpPr>
            <p:nvPr userDrawn="1"/>
          </p:nvSpPr>
          <p:spPr bwMode="auto">
            <a:xfrm>
              <a:off x="3506225" y="2001396"/>
              <a:ext cx="711201" cy="714375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213"/>
            <p:cNvSpPr>
              <a:spLocks/>
            </p:cNvSpPr>
            <p:nvPr userDrawn="1"/>
          </p:nvSpPr>
          <p:spPr bwMode="auto">
            <a:xfrm>
              <a:off x="4210076" y="2013780"/>
              <a:ext cx="173037" cy="611188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214"/>
            <p:cNvSpPr>
              <a:spLocks/>
            </p:cNvSpPr>
            <p:nvPr userDrawn="1"/>
          </p:nvSpPr>
          <p:spPr bwMode="auto">
            <a:xfrm>
              <a:off x="4023676" y="1779039"/>
              <a:ext cx="82550" cy="120650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215"/>
            <p:cNvSpPr>
              <a:spLocks/>
            </p:cNvSpPr>
            <p:nvPr userDrawn="1"/>
          </p:nvSpPr>
          <p:spPr bwMode="auto">
            <a:xfrm>
              <a:off x="3982828" y="1674279"/>
              <a:ext cx="101600" cy="104775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216"/>
            <p:cNvSpPr>
              <a:spLocks/>
            </p:cNvSpPr>
            <p:nvPr userDrawn="1"/>
          </p:nvSpPr>
          <p:spPr bwMode="auto">
            <a:xfrm>
              <a:off x="4100599" y="1825524"/>
              <a:ext cx="131763" cy="174625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217"/>
            <p:cNvSpPr>
              <a:spLocks/>
            </p:cNvSpPr>
            <p:nvPr userDrawn="1"/>
          </p:nvSpPr>
          <p:spPr bwMode="auto">
            <a:xfrm>
              <a:off x="4023774" y="1727772"/>
              <a:ext cx="165100" cy="169862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218"/>
            <p:cNvSpPr>
              <a:spLocks/>
            </p:cNvSpPr>
            <p:nvPr userDrawn="1"/>
          </p:nvSpPr>
          <p:spPr bwMode="auto">
            <a:xfrm>
              <a:off x="4151923" y="1874045"/>
              <a:ext cx="171450" cy="293687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219"/>
            <p:cNvSpPr>
              <a:spLocks/>
            </p:cNvSpPr>
            <p:nvPr userDrawn="1"/>
          </p:nvSpPr>
          <p:spPr bwMode="auto">
            <a:xfrm>
              <a:off x="3898561" y="1611016"/>
              <a:ext cx="103188" cy="98425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0" name="组合 1342"/>
          <p:cNvGrpSpPr>
            <a:grpSpLocks/>
          </p:cNvGrpSpPr>
          <p:nvPr userDrawn="1"/>
        </p:nvGrpSpPr>
        <p:grpSpPr bwMode="auto">
          <a:xfrm>
            <a:off x="3500438" y="5481638"/>
            <a:ext cx="1162050" cy="1376362"/>
            <a:chOff x="5451449" y="214290"/>
            <a:chExt cx="1162050" cy="1376363"/>
          </a:xfrm>
        </p:grpSpPr>
        <p:sp>
          <p:nvSpPr>
            <p:cNvPr id="111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4776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46"/>
            <p:cNvSpPr>
              <a:spLocks/>
            </p:cNvSpPr>
            <p:nvPr userDrawn="1"/>
          </p:nvSpPr>
          <p:spPr bwMode="auto">
            <a:xfrm>
              <a:off x="6335686" y="228577"/>
              <a:ext cx="225425" cy="341313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47"/>
            <p:cNvSpPr>
              <a:spLocks/>
            </p:cNvSpPr>
            <p:nvPr userDrawn="1"/>
          </p:nvSpPr>
          <p:spPr bwMode="auto">
            <a:xfrm>
              <a:off x="5946749" y="569890"/>
              <a:ext cx="504825" cy="576262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48"/>
            <p:cNvSpPr>
              <a:spLocks/>
            </p:cNvSpPr>
            <p:nvPr userDrawn="1"/>
          </p:nvSpPr>
          <p:spPr bwMode="auto">
            <a:xfrm>
              <a:off x="6145186" y="319065"/>
              <a:ext cx="79375" cy="33337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49"/>
            <p:cNvSpPr>
              <a:spLocks/>
            </p:cNvSpPr>
            <p:nvPr userDrawn="1"/>
          </p:nvSpPr>
          <p:spPr bwMode="auto">
            <a:xfrm>
              <a:off x="6010249" y="430190"/>
              <a:ext cx="39687" cy="85725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50"/>
            <p:cNvSpPr>
              <a:spLocks/>
            </p:cNvSpPr>
            <p:nvPr userDrawn="1"/>
          </p:nvSpPr>
          <p:spPr bwMode="auto">
            <a:xfrm>
              <a:off x="5867374" y="231752"/>
              <a:ext cx="296862" cy="147638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51"/>
            <p:cNvSpPr>
              <a:spLocks/>
            </p:cNvSpPr>
            <p:nvPr userDrawn="1"/>
          </p:nvSpPr>
          <p:spPr bwMode="auto">
            <a:xfrm>
              <a:off x="5476849" y="565127"/>
              <a:ext cx="279400" cy="43815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52"/>
            <p:cNvSpPr>
              <a:spLocks/>
            </p:cNvSpPr>
            <p:nvPr userDrawn="1"/>
          </p:nvSpPr>
          <p:spPr bwMode="auto">
            <a:xfrm>
              <a:off x="6049936" y="352402"/>
              <a:ext cx="95250" cy="7778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53"/>
            <p:cNvSpPr>
              <a:spLocks/>
            </p:cNvSpPr>
            <p:nvPr userDrawn="1"/>
          </p:nvSpPr>
          <p:spPr bwMode="auto">
            <a:xfrm>
              <a:off x="5673699" y="379390"/>
              <a:ext cx="336550" cy="430212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54"/>
            <p:cNvSpPr>
              <a:spLocks/>
            </p:cNvSpPr>
            <p:nvPr userDrawn="1"/>
          </p:nvSpPr>
          <p:spPr bwMode="auto">
            <a:xfrm>
              <a:off x="5562574" y="855640"/>
              <a:ext cx="200025" cy="222250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55"/>
            <p:cNvSpPr>
              <a:spLocks/>
            </p:cNvSpPr>
            <p:nvPr userDrawn="1"/>
          </p:nvSpPr>
          <p:spPr bwMode="auto">
            <a:xfrm>
              <a:off x="6151536" y="241277"/>
              <a:ext cx="177800" cy="7778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56"/>
            <p:cNvSpPr>
              <a:spLocks/>
            </p:cNvSpPr>
            <p:nvPr userDrawn="1"/>
          </p:nvSpPr>
          <p:spPr bwMode="auto">
            <a:xfrm>
              <a:off x="5988024" y="296840"/>
              <a:ext cx="204787" cy="171450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57"/>
            <p:cNvSpPr>
              <a:spLocks/>
            </p:cNvSpPr>
            <p:nvPr userDrawn="1"/>
          </p:nvSpPr>
          <p:spPr bwMode="auto">
            <a:xfrm>
              <a:off x="5511774" y="538140"/>
              <a:ext cx="304800" cy="484187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58"/>
            <p:cNvSpPr>
              <a:spLocks/>
            </p:cNvSpPr>
            <p:nvPr userDrawn="1"/>
          </p:nvSpPr>
          <p:spPr bwMode="auto">
            <a:xfrm>
              <a:off x="6408711" y="998516"/>
              <a:ext cx="8890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59"/>
            <p:cNvSpPr>
              <a:spLocks/>
            </p:cNvSpPr>
            <p:nvPr userDrawn="1"/>
          </p:nvSpPr>
          <p:spPr bwMode="auto">
            <a:xfrm>
              <a:off x="5502249" y="1227116"/>
              <a:ext cx="258762" cy="284162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60"/>
            <p:cNvSpPr>
              <a:spLocks/>
            </p:cNvSpPr>
            <p:nvPr userDrawn="1"/>
          </p:nvSpPr>
          <p:spPr bwMode="auto">
            <a:xfrm>
              <a:off x="6038824" y="1216003"/>
              <a:ext cx="230187" cy="214313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61"/>
            <p:cNvSpPr>
              <a:spLocks/>
            </p:cNvSpPr>
            <p:nvPr userDrawn="1"/>
          </p:nvSpPr>
          <p:spPr bwMode="auto">
            <a:xfrm>
              <a:off x="5789586" y="1295378"/>
              <a:ext cx="239713" cy="171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62"/>
            <p:cNvSpPr>
              <a:spLocks/>
            </p:cNvSpPr>
            <p:nvPr userDrawn="1"/>
          </p:nvSpPr>
          <p:spPr bwMode="auto">
            <a:xfrm>
              <a:off x="6497611" y="938191"/>
              <a:ext cx="82550" cy="1397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63"/>
            <p:cNvSpPr>
              <a:spLocks/>
            </p:cNvSpPr>
            <p:nvPr userDrawn="1"/>
          </p:nvSpPr>
          <p:spPr bwMode="auto">
            <a:xfrm>
              <a:off x="6243611" y="1074716"/>
              <a:ext cx="280988" cy="422275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64"/>
            <p:cNvSpPr>
              <a:spLocks/>
            </p:cNvSpPr>
            <p:nvPr userDrawn="1"/>
          </p:nvSpPr>
          <p:spPr bwMode="auto">
            <a:xfrm>
              <a:off x="5702274" y="1466828"/>
              <a:ext cx="309562" cy="123825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65"/>
            <p:cNvSpPr>
              <a:spLocks/>
            </p:cNvSpPr>
            <p:nvPr userDrawn="1"/>
          </p:nvSpPr>
          <p:spPr bwMode="auto">
            <a:xfrm>
              <a:off x="6478561" y="1054078"/>
              <a:ext cx="60325" cy="66675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66"/>
            <p:cNvSpPr>
              <a:spLocks/>
            </p:cNvSpPr>
            <p:nvPr userDrawn="1"/>
          </p:nvSpPr>
          <p:spPr bwMode="auto">
            <a:xfrm>
              <a:off x="5892774" y="1239816"/>
              <a:ext cx="450850" cy="35083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9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3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8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8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90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8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5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9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202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8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4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400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6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8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7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4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4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3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80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6"/>
              <p:cNvSpPr>
                <a:spLocks/>
              </p:cNvSpPr>
              <p:nvPr/>
            </p:nvSpPr>
            <p:spPr bwMode="auto">
              <a:xfrm>
                <a:off x="4878427" y="6831601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Freeform 59"/>
              <p:cNvSpPr>
                <a:spLocks/>
              </p:cNvSpPr>
              <p:nvPr/>
            </p:nvSpPr>
            <p:spPr bwMode="auto">
              <a:xfrm>
                <a:off x="3847100" y="6660694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3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3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1" name="AutoShape 1268"/>
          <p:cNvSpPr>
            <a:spLocks noChangeAspect="1" noChangeArrowheads="1"/>
          </p:cNvSpPr>
          <p:nvPr/>
        </p:nvSpPr>
        <p:spPr bwMode="auto">
          <a:xfrm>
            <a:off x="142875" y="0"/>
            <a:ext cx="8858250" cy="6858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8" name="文本占位符 2"/>
          <p:cNvSpPr>
            <a:spLocks noGrp="1"/>
          </p:cNvSpPr>
          <p:nvPr>
            <p:ph type="body" idx="1"/>
          </p:nvPr>
        </p:nvSpPr>
        <p:spPr>
          <a:xfrm>
            <a:off x="785786" y="9286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2" name="标题 1"/>
          <p:cNvSpPr>
            <a:spLocks noGrp="1"/>
          </p:cNvSpPr>
          <p:nvPr>
            <p:ph type="title"/>
          </p:nvPr>
        </p:nvSpPr>
        <p:spPr>
          <a:xfrm>
            <a:off x="-14262" y="278605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51EB-F8FA-4244-B347-F24557575EDC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EC7F-6B97-4C94-A906-D21F436847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D31A-75F7-422A-B45C-DF6FB5EF9877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99FE-6D89-4048-BE5B-ECF85AAD00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3F46-90E1-4239-9B89-F51DEC6E932D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E698-CA26-4FDC-B07B-143F958B8F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3"/>
          <p:cNvGrpSpPr>
            <a:grpSpLocks/>
          </p:cNvGrpSpPr>
          <p:nvPr userDrawn="1"/>
        </p:nvGrpSpPr>
        <p:grpSpPr bwMode="auto">
          <a:xfrm rot="-3450999">
            <a:off x="270669" y="5630069"/>
            <a:ext cx="969962" cy="1244600"/>
            <a:chOff x="6321399" y="2903515"/>
            <a:chExt cx="1290638" cy="1638300"/>
          </a:xfrm>
        </p:grpSpPr>
        <p:sp>
          <p:nvSpPr>
            <p:cNvPr id="5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21"/>
            <p:cNvSpPr>
              <a:spLocks/>
            </p:cNvSpPr>
            <p:nvPr userDrawn="1"/>
          </p:nvSpPr>
          <p:spPr bwMode="auto">
            <a:xfrm>
              <a:off x="6499063" y="3176265"/>
              <a:ext cx="223908" cy="24031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22"/>
            <p:cNvSpPr>
              <a:spLocks/>
            </p:cNvSpPr>
            <p:nvPr userDrawn="1"/>
          </p:nvSpPr>
          <p:spPr bwMode="auto">
            <a:xfrm>
              <a:off x="6326516" y="3585947"/>
              <a:ext cx="128853" cy="305092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23"/>
            <p:cNvSpPr>
              <a:spLocks/>
            </p:cNvSpPr>
            <p:nvPr userDrawn="1"/>
          </p:nvSpPr>
          <p:spPr bwMode="auto">
            <a:xfrm>
              <a:off x="6796277" y="2901359"/>
              <a:ext cx="802689" cy="511969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24"/>
            <p:cNvSpPr>
              <a:spLocks/>
            </p:cNvSpPr>
            <p:nvPr userDrawn="1"/>
          </p:nvSpPr>
          <p:spPr bwMode="auto">
            <a:xfrm>
              <a:off x="6375598" y="4191878"/>
              <a:ext cx="606240" cy="298822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25"/>
            <p:cNvSpPr>
              <a:spLocks/>
            </p:cNvSpPr>
            <p:nvPr userDrawn="1"/>
          </p:nvSpPr>
          <p:spPr bwMode="auto">
            <a:xfrm>
              <a:off x="6753098" y="3224403"/>
              <a:ext cx="859721" cy="610183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26"/>
            <p:cNvSpPr>
              <a:spLocks/>
            </p:cNvSpPr>
            <p:nvPr userDrawn="1"/>
          </p:nvSpPr>
          <p:spPr bwMode="auto">
            <a:xfrm>
              <a:off x="6625204" y="3684614"/>
              <a:ext cx="747768" cy="530776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27"/>
            <p:cNvSpPr>
              <a:spLocks/>
            </p:cNvSpPr>
            <p:nvPr userDrawn="1"/>
          </p:nvSpPr>
          <p:spPr bwMode="auto">
            <a:xfrm>
              <a:off x="7371809" y="3834141"/>
              <a:ext cx="207009" cy="248670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28"/>
            <p:cNvSpPr>
              <a:spLocks/>
            </p:cNvSpPr>
            <p:nvPr userDrawn="1"/>
          </p:nvSpPr>
          <p:spPr bwMode="auto">
            <a:xfrm>
              <a:off x="6973552" y="4215152"/>
              <a:ext cx="456265" cy="254940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29"/>
            <p:cNvSpPr>
              <a:spLocks/>
            </p:cNvSpPr>
            <p:nvPr userDrawn="1"/>
          </p:nvSpPr>
          <p:spPr bwMode="auto">
            <a:xfrm>
              <a:off x="6666013" y="4377866"/>
              <a:ext cx="502737" cy="158815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7531707" y="3698767"/>
              <a:ext cx="73931" cy="144188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7222114" y="4046574"/>
              <a:ext cx="293616" cy="267478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6451703" y="3411730"/>
              <a:ext cx="297840" cy="277925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33"/>
            <p:cNvSpPr>
              <a:spLocks/>
            </p:cNvSpPr>
            <p:nvPr userDrawn="1"/>
          </p:nvSpPr>
          <p:spPr bwMode="auto">
            <a:xfrm>
              <a:off x="6385032" y="3893000"/>
              <a:ext cx="247144" cy="8776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6736200" y="3071734"/>
              <a:ext cx="289390" cy="171353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6391537" y="3663467"/>
              <a:ext cx="268266" cy="319720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6572186" y="3231590"/>
              <a:ext cx="299952" cy="202698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6912991" y="2926920"/>
              <a:ext cx="295727" cy="152545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6"/>
          <p:cNvGrpSpPr>
            <a:grpSpLocks/>
          </p:cNvGrpSpPr>
          <p:nvPr userDrawn="1"/>
        </p:nvGrpSpPr>
        <p:grpSpPr bwMode="auto">
          <a:xfrm rot="1572214">
            <a:off x="6048375" y="2452688"/>
            <a:ext cx="1309688" cy="949325"/>
            <a:chOff x="3138461" y="5489553"/>
            <a:chExt cx="1463676" cy="1060450"/>
          </a:xfrm>
        </p:grpSpPr>
        <p:sp>
          <p:nvSpPr>
            <p:cNvPr id="24" name="Freeform 1252"/>
            <p:cNvSpPr>
              <a:spLocks/>
            </p:cNvSpPr>
            <p:nvPr userDrawn="1"/>
          </p:nvSpPr>
          <p:spPr bwMode="auto">
            <a:xfrm>
              <a:off x="3137860" y="5488744"/>
              <a:ext cx="1460128" cy="1060450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53"/>
            <p:cNvSpPr>
              <a:spLocks/>
            </p:cNvSpPr>
            <p:nvPr userDrawn="1"/>
          </p:nvSpPr>
          <p:spPr bwMode="auto">
            <a:xfrm>
              <a:off x="3537232" y="6370957"/>
              <a:ext cx="597889" cy="17910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54"/>
            <p:cNvSpPr>
              <a:spLocks/>
            </p:cNvSpPr>
            <p:nvPr userDrawn="1"/>
          </p:nvSpPr>
          <p:spPr bwMode="auto">
            <a:xfrm>
              <a:off x="3567109" y="5489564"/>
              <a:ext cx="700791" cy="810411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55"/>
            <p:cNvSpPr>
              <a:spLocks/>
            </p:cNvSpPr>
            <p:nvPr userDrawn="1"/>
          </p:nvSpPr>
          <p:spPr bwMode="auto">
            <a:xfrm>
              <a:off x="3718134" y="5494466"/>
              <a:ext cx="205802" cy="6738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56"/>
            <p:cNvSpPr>
              <a:spLocks/>
            </p:cNvSpPr>
            <p:nvPr userDrawn="1"/>
          </p:nvSpPr>
          <p:spPr bwMode="auto">
            <a:xfrm>
              <a:off x="3831733" y="5483468"/>
              <a:ext cx="308702" cy="85120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57"/>
            <p:cNvSpPr>
              <a:spLocks/>
            </p:cNvSpPr>
            <p:nvPr userDrawn="1"/>
          </p:nvSpPr>
          <p:spPr bwMode="auto">
            <a:xfrm>
              <a:off x="4053803" y="5496830"/>
              <a:ext cx="541116" cy="601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58"/>
            <p:cNvSpPr>
              <a:spLocks/>
            </p:cNvSpPr>
            <p:nvPr userDrawn="1"/>
          </p:nvSpPr>
          <p:spPr bwMode="auto">
            <a:xfrm>
              <a:off x="3955608" y="5504657"/>
              <a:ext cx="328218" cy="18797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59"/>
            <p:cNvSpPr>
              <a:spLocks/>
            </p:cNvSpPr>
            <p:nvPr userDrawn="1"/>
          </p:nvSpPr>
          <p:spPr bwMode="auto">
            <a:xfrm>
              <a:off x="3666283" y="6444642"/>
              <a:ext cx="328218" cy="1046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60"/>
            <p:cNvSpPr>
              <a:spLocks/>
            </p:cNvSpPr>
            <p:nvPr userDrawn="1"/>
          </p:nvSpPr>
          <p:spPr bwMode="auto">
            <a:xfrm>
              <a:off x="3687890" y="6178786"/>
              <a:ext cx="340637" cy="11881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61"/>
            <p:cNvSpPr>
              <a:spLocks/>
            </p:cNvSpPr>
            <p:nvPr userDrawn="1"/>
          </p:nvSpPr>
          <p:spPr bwMode="auto">
            <a:xfrm>
              <a:off x="3759011" y="5673328"/>
              <a:ext cx="351282" cy="163146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62"/>
            <p:cNvSpPr>
              <a:spLocks/>
            </p:cNvSpPr>
            <p:nvPr userDrawn="1"/>
          </p:nvSpPr>
          <p:spPr bwMode="auto">
            <a:xfrm>
              <a:off x="3734391" y="5928542"/>
              <a:ext cx="351282" cy="163146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63"/>
            <p:cNvSpPr>
              <a:spLocks/>
            </p:cNvSpPr>
            <p:nvPr userDrawn="1"/>
          </p:nvSpPr>
          <p:spPr bwMode="auto">
            <a:xfrm>
              <a:off x="3166014" y="6013779"/>
              <a:ext cx="567729" cy="356439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64"/>
            <p:cNvSpPr>
              <a:spLocks/>
            </p:cNvSpPr>
            <p:nvPr userDrawn="1"/>
          </p:nvSpPr>
          <p:spPr bwMode="auto">
            <a:xfrm>
              <a:off x="3966206" y="6315116"/>
              <a:ext cx="219995" cy="1613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65"/>
            <p:cNvSpPr>
              <a:spLocks/>
            </p:cNvSpPr>
            <p:nvPr userDrawn="1"/>
          </p:nvSpPr>
          <p:spPr bwMode="auto">
            <a:xfrm>
              <a:off x="3578104" y="6252025"/>
              <a:ext cx="601437" cy="228759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66"/>
            <p:cNvSpPr>
              <a:spLocks/>
            </p:cNvSpPr>
            <p:nvPr userDrawn="1"/>
          </p:nvSpPr>
          <p:spPr bwMode="auto">
            <a:xfrm>
              <a:off x="3764044" y="6287313"/>
              <a:ext cx="271445" cy="58519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67"/>
            <p:cNvSpPr>
              <a:spLocks/>
            </p:cNvSpPr>
            <p:nvPr userDrawn="1"/>
          </p:nvSpPr>
          <p:spPr bwMode="auto">
            <a:xfrm>
              <a:off x="3776524" y="6431760"/>
              <a:ext cx="86934" cy="319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23"/>
          <p:cNvGrpSpPr>
            <a:grpSpLocks/>
          </p:cNvGrpSpPr>
          <p:nvPr userDrawn="1"/>
        </p:nvGrpSpPr>
        <p:grpSpPr bwMode="auto">
          <a:xfrm rot="2023327">
            <a:off x="6892925" y="3963988"/>
            <a:ext cx="1290638" cy="1289050"/>
            <a:chOff x="3100361" y="1484290"/>
            <a:chExt cx="1290638" cy="1289050"/>
          </a:xfrm>
        </p:grpSpPr>
        <p:sp>
          <p:nvSpPr>
            <p:cNvPr id="41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99"/>
            <p:cNvSpPr>
              <a:spLocks/>
            </p:cNvSpPr>
            <p:nvPr userDrawn="1"/>
          </p:nvSpPr>
          <p:spPr bwMode="auto">
            <a:xfrm>
              <a:off x="3259283" y="1640582"/>
              <a:ext cx="992187" cy="1011237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200"/>
            <p:cNvSpPr>
              <a:spLocks/>
            </p:cNvSpPr>
            <p:nvPr userDrawn="1"/>
          </p:nvSpPr>
          <p:spPr bwMode="auto">
            <a:xfrm>
              <a:off x="3205969" y="2227277"/>
              <a:ext cx="128587" cy="157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201"/>
            <p:cNvSpPr>
              <a:spLocks/>
            </p:cNvSpPr>
            <p:nvPr userDrawn="1"/>
          </p:nvSpPr>
          <p:spPr bwMode="auto">
            <a:xfrm>
              <a:off x="3144682" y="1678911"/>
              <a:ext cx="211138" cy="5476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202"/>
            <p:cNvSpPr>
              <a:spLocks/>
            </p:cNvSpPr>
            <p:nvPr userDrawn="1"/>
          </p:nvSpPr>
          <p:spPr bwMode="auto">
            <a:xfrm>
              <a:off x="3526887" y="2266138"/>
              <a:ext cx="171450" cy="15875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203"/>
            <p:cNvSpPr>
              <a:spLocks/>
            </p:cNvSpPr>
            <p:nvPr userDrawn="1"/>
          </p:nvSpPr>
          <p:spPr bwMode="auto">
            <a:xfrm>
              <a:off x="3335503" y="2424794"/>
              <a:ext cx="160337" cy="16351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204"/>
            <p:cNvSpPr>
              <a:spLocks/>
            </p:cNvSpPr>
            <p:nvPr userDrawn="1"/>
          </p:nvSpPr>
          <p:spPr bwMode="auto">
            <a:xfrm>
              <a:off x="3875142" y="1915897"/>
              <a:ext cx="174625" cy="174625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205"/>
            <p:cNvSpPr>
              <a:spLocks/>
            </p:cNvSpPr>
            <p:nvPr userDrawn="1"/>
          </p:nvSpPr>
          <p:spPr bwMode="auto">
            <a:xfrm>
              <a:off x="3709250" y="2093429"/>
              <a:ext cx="174625" cy="1746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206"/>
            <p:cNvSpPr>
              <a:spLocks/>
            </p:cNvSpPr>
            <p:nvPr userDrawn="1"/>
          </p:nvSpPr>
          <p:spPr bwMode="auto">
            <a:xfrm>
              <a:off x="3335235" y="2265969"/>
              <a:ext cx="393700" cy="323850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207"/>
            <p:cNvSpPr>
              <a:spLocks/>
            </p:cNvSpPr>
            <p:nvPr userDrawn="1"/>
          </p:nvSpPr>
          <p:spPr bwMode="auto">
            <a:xfrm>
              <a:off x="3522799" y="2332805"/>
              <a:ext cx="136525" cy="109538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208"/>
            <p:cNvSpPr>
              <a:spLocks/>
            </p:cNvSpPr>
            <p:nvPr userDrawn="1"/>
          </p:nvSpPr>
          <p:spPr bwMode="auto">
            <a:xfrm>
              <a:off x="3394964" y="2421156"/>
              <a:ext cx="112713" cy="117475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209"/>
            <p:cNvSpPr>
              <a:spLocks/>
            </p:cNvSpPr>
            <p:nvPr userDrawn="1"/>
          </p:nvSpPr>
          <p:spPr bwMode="auto">
            <a:xfrm>
              <a:off x="3561695" y="2462206"/>
              <a:ext cx="246062" cy="214312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210"/>
            <p:cNvSpPr>
              <a:spLocks/>
            </p:cNvSpPr>
            <p:nvPr userDrawn="1"/>
          </p:nvSpPr>
          <p:spPr bwMode="auto">
            <a:xfrm>
              <a:off x="3264407" y="2153275"/>
              <a:ext cx="187325" cy="1936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211"/>
            <p:cNvSpPr>
              <a:spLocks/>
            </p:cNvSpPr>
            <p:nvPr userDrawn="1"/>
          </p:nvSpPr>
          <p:spPr bwMode="auto">
            <a:xfrm>
              <a:off x="3359924" y="1597964"/>
              <a:ext cx="620713" cy="6699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212"/>
            <p:cNvSpPr>
              <a:spLocks/>
            </p:cNvSpPr>
            <p:nvPr userDrawn="1"/>
          </p:nvSpPr>
          <p:spPr bwMode="auto">
            <a:xfrm>
              <a:off x="3506226" y="2001396"/>
              <a:ext cx="711200" cy="714375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213"/>
            <p:cNvSpPr>
              <a:spLocks/>
            </p:cNvSpPr>
            <p:nvPr userDrawn="1"/>
          </p:nvSpPr>
          <p:spPr bwMode="auto">
            <a:xfrm>
              <a:off x="4210074" y="2013780"/>
              <a:ext cx="173038" cy="611187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214"/>
            <p:cNvSpPr>
              <a:spLocks/>
            </p:cNvSpPr>
            <p:nvPr userDrawn="1"/>
          </p:nvSpPr>
          <p:spPr bwMode="auto">
            <a:xfrm>
              <a:off x="4023676" y="1779039"/>
              <a:ext cx="82550" cy="120650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15"/>
            <p:cNvSpPr>
              <a:spLocks/>
            </p:cNvSpPr>
            <p:nvPr userDrawn="1"/>
          </p:nvSpPr>
          <p:spPr bwMode="auto">
            <a:xfrm>
              <a:off x="3982827" y="1674278"/>
              <a:ext cx="101600" cy="104775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6"/>
            <p:cNvSpPr>
              <a:spLocks/>
            </p:cNvSpPr>
            <p:nvPr userDrawn="1"/>
          </p:nvSpPr>
          <p:spPr bwMode="auto">
            <a:xfrm>
              <a:off x="4100598" y="1825523"/>
              <a:ext cx="131762" cy="174625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17"/>
            <p:cNvSpPr>
              <a:spLocks/>
            </p:cNvSpPr>
            <p:nvPr userDrawn="1"/>
          </p:nvSpPr>
          <p:spPr bwMode="auto">
            <a:xfrm>
              <a:off x="4023773" y="1727771"/>
              <a:ext cx="165100" cy="169863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18"/>
            <p:cNvSpPr>
              <a:spLocks/>
            </p:cNvSpPr>
            <p:nvPr userDrawn="1"/>
          </p:nvSpPr>
          <p:spPr bwMode="auto">
            <a:xfrm>
              <a:off x="4151922" y="1874044"/>
              <a:ext cx="171450" cy="293688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19"/>
            <p:cNvSpPr>
              <a:spLocks/>
            </p:cNvSpPr>
            <p:nvPr userDrawn="1"/>
          </p:nvSpPr>
          <p:spPr bwMode="auto">
            <a:xfrm>
              <a:off x="3898561" y="1611016"/>
              <a:ext cx="103187" cy="98425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46"/>
          <p:cNvGrpSpPr>
            <a:grpSpLocks/>
          </p:cNvGrpSpPr>
          <p:nvPr userDrawn="1"/>
        </p:nvGrpSpPr>
        <p:grpSpPr bwMode="auto">
          <a:xfrm>
            <a:off x="6737350" y="142875"/>
            <a:ext cx="1049338" cy="1243013"/>
            <a:chOff x="5451449" y="214290"/>
            <a:chExt cx="1162050" cy="1376363"/>
          </a:xfrm>
        </p:grpSpPr>
        <p:sp>
          <p:nvSpPr>
            <p:cNvPr id="64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4605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46"/>
            <p:cNvSpPr>
              <a:spLocks/>
            </p:cNvSpPr>
            <p:nvPr userDrawn="1"/>
          </p:nvSpPr>
          <p:spPr bwMode="auto">
            <a:xfrm>
              <a:off x="6335732" y="228352"/>
              <a:ext cx="225026" cy="341014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47"/>
            <p:cNvSpPr>
              <a:spLocks/>
            </p:cNvSpPr>
            <p:nvPr userDrawn="1"/>
          </p:nvSpPr>
          <p:spPr bwMode="auto">
            <a:xfrm>
              <a:off x="5947210" y="569367"/>
              <a:ext cx="504552" cy="576561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48"/>
            <p:cNvSpPr>
              <a:spLocks/>
            </p:cNvSpPr>
            <p:nvPr userDrawn="1"/>
          </p:nvSpPr>
          <p:spPr bwMode="auto">
            <a:xfrm>
              <a:off x="6145866" y="319758"/>
              <a:ext cx="79110" cy="33399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49"/>
            <p:cNvSpPr>
              <a:spLocks/>
            </p:cNvSpPr>
            <p:nvPr userDrawn="1"/>
          </p:nvSpPr>
          <p:spPr bwMode="auto">
            <a:xfrm>
              <a:off x="6010499" y="430501"/>
              <a:ext cx="38676" cy="86132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50"/>
            <p:cNvSpPr>
              <a:spLocks/>
            </p:cNvSpPr>
            <p:nvPr userDrawn="1"/>
          </p:nvSpPr>
          <p:spPr bwMode="auto">
            <a:xfrm>
              <a:off x="5868100" y="231868"/>
              <a:ext cx="295347" cy="147656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51"/>
            <p:cNvSpPr>
              <a:spLocks/>
            </p:cNvSpPr>
            <p:nvPr userDrawn="1"/>
          </p:nvSpPr>
          <p:spPr bwMode="auto">
            <a:xfrm>
              <a:off x="5476061" y="565851"/>
              <a:ext cx="279525" cy="437694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52"/>
            <p:cNvSpPr>
              <a:spLocks/>
            </p:cNvSpPr>
            <p:nvPr userDrawn="1"/>
          </p:nvSpPr>
          <p:spPr bwMode="auto">
            <a:xfrm>
              <a:off x="6049175" y="353157"/>
              <a:ext cx="96692" cy="7734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153"/>
            <p:cNvSpPr>
              <a:spLocks/>
            </p:cNvSpPr>
            <p:nvPr userDrawn="1"/>
          </p:nvSpPr>
          <p:spPr bwMode="auto">
            <a:xfrm>
              <a:off x="5672959" y="379524"/>
              <a:ext cx="337539" cy="430663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154"/>
            <p:cNvSpPr>
              <a:spLocks/>
            </p:cNvSpPr>
            <p:nvPr userDrawn="1"/>
          </p:nvSpPr>
          <p:spPr bwMode="auto">
            <a:xfrm>
              <a:off x="5562205" y="855890"/>
              <a:ext cx="200414" cy="22148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155"/>
            <p:cNvSpPr>
              <a:spLocks/>
            </p:cNvSpPr>
            <p:nvPr userDrawn="1"/>
          </p:nvSpPr>
          <p:spPr bwMode="auto">
            <a:xfrm>
              <a:off x="6151140" y="240658"/>
              <a:ext cx="177560" cy="79101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156"/>
            <p:cNvSpPr>
              <a:spLocks/>
            </p:cNvSpPr>
            <p:nvPr userDrawn="1"/>
          </p:nvSpPr>
          <p:spPr bwMode="auto">
            <a:xfrm>
              <a:off x="5987645" y="296907"/>
              <a:ext cx="205687" cy="170507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157"/>
            <p:cNvSpPr>
              <a:spLocks/>
            </p:cNvSpPr>
            <p:nvPr userDrawn="1"/>
          </p:nvSpPr>
          <p:spPr bwMode="auto">
            <a:xfrm>
              <a:off x="5511222" y="537726"/>
              <a:ext cx="305895" cy="485155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158"/>
            <p:cNvSpPr>
              <a:spLocks/>
            </p:cNvSpPr>
            <p:nvPr userDrawn="1"/>
          </p:nvSpPr>
          <p:spPr bwMode="auto">
            <a:xfrm>
              <a:off x="6409569" y="998272"/>
              <a:ext cx="87901" cy="75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159"/>
            <p:cNvSpPr>
              <a:spLocks/>
            </p:cNvSpPr>
            <p:nvPr userDrawn="1"/>
          </p:nvSpPr>
          <p:spPr bwMode="auto">
            <a:xfrm>
              <a:off x="5502432" y="1226787"/>
              <a:ext cx="258428" cy="284765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160"/>
            <p:cNvSpPr>
              <a:spLocks/>
            </p:cNvSpPr>
            <p:nvPr userDrawn="1"/>
          </p:nvSpPr>
          <p:spPr bwMode="auto">
            <a:xfrm>
              <a:off x="6038627" y="1216240"/>
              <a:ext cx="230301" cy="214452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161"/>
            <p:cNvSpPr>
              <a:spLocks/>
            </p:cNvSpPr>
            <p:nvPr userDrawn="1"/>
          </p:nvSpPr>
          <p:spPr bwMode="auto">
            <a:xfrm>
              <a:off x="5788988" y="1295342"/>
              <a:ext cx="240849" cy="172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162"/>
            <p:cNvSpPr>
              <a:spLocks/>
            </p:cNvSpPr>
            <p:nvPr userDrawn="1"/>
          </p:nvSpPr>
          <p:spPr bwMode="auto">
            <a:xfrm>
              <a:off x="6497470" y="938506"/>
              <a:ext cx="82626" cy="13886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163"/>
            <p:cNvSpPr>
              <a:spLocks/>
            </p:cNvSpPr>
            <p:nvPr userDrawn="1"/>
          </p:nvSpPr>
          <p:spPr bwMode="auto">
            <a:xfrm>
              <a:off x="6244315" y="1073858"/>
              <a:ext cx="279524" cy="423631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164"/>
            <p:cNvSpPr>
              <a:spLocks/>
            </p:cNvSpPr>
            <p:nvPr userDrawn="1"/>
          </p:nvSpPr>
          <p:spPr bwMode="auto">
            <a:xfrm>
              <a:off x="5702846" y="1467607"/>
              <a:ext cx="309411" cy="123046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165"/>
            <p:cNvSpPr>
              <a:spLocks/>
            </p:cNvSpPr>
            <p:nvPr userDrawn="1"/>
          </p:nvSpPr>
          <p:spPr bwMode="auto">
            <a:xfrm>
              <a:off x="6478131" y="1054521"/>
              <a:ext cx="61531" cy="66797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166"/>
            <p:cNvSpPr>
              <a:spLocks/>
            </p:cNvSpPr>
            <p:nvPr userDrawn="1"/>
          </p:nvSpPr>
          <p:spPr bwMode="auto">
            <a:xfrm>
              <a:off x="5892712" y="1239092"/>
              <a:ext cx="450052" cy="351561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组合 69"/>
          <p:cNvGrpSpPr>
            <a:grpSpLocks/>
          </p:cNvGrpSpPr>
          <p:nvPr userDrawn="1"/>
        </p:nvGrpSpPr>
        <p:grpSpPr bwMode="auto">
          <a:xfrm rot="2290943">
            <a:off x="7612063" y="5262563"/>
            <a:ext cx="1165225" cy="1589087"/>
            <a:chOff x="4310036" y="3013053"/>
            <a:chExt cx="1165225" cy="1589088"/>
          </a:xfrm>
        </p:grpSpPr>
        <p:sp>
          <p:nvSpPr>
            <p:cNvPr id="87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239"/>
            <p:cNvSpPr>
              <a:spLocks/>
            </p:cNvSpPr>
            <p:nvPr userDrawn="1"/>
          </p:nvSpPr>
          <p:spPr bwMode="auto">
            <a:xfrm>
              <a:off x="4352773" y="3012917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240"/>
            <p:cNvSpPr>
              <a:spLocks/>
            </p:cNvSpPr>
            <p:nvPr userDrawn="1"/>
          </p:nvSpPr>
          <p:spPr bwMode="auto">
            <a:xfrm>
              <a:off x="4503534" y="4129151"/>
              <a:ext cx="128587" cy="1666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41"/>
            <p:cNvSpPr>
              <a:spLocks/>
            </p:cNvSpPr>
            <p:nvPr userDrawn="1"/>
          </p:nvSpPr>
          <p:spPr bwMode="auto">
            <a:xfrm>
              <a:off x="4399734" y="3087189"/>
              <a:ext cx="227012" cy="534987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42"/>
            <p:cNvSpPr>
              <a:spLocks/>
            </p:cNvSpPr>
            <p:nvPr userDrawn="1"/>
          </p:nvSpPr>
          <p:spPr bwMode="auto">
            <a:xfrm>
              <a:off x="4360398" y="3988033"/>
              <a:ext cx="928688" cy="614362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43"/>
            <p:cNvSpPr>
              <a:spLocks/>
            </p:cNvSpPr>
            <p:nvPr userDrawn="1"/>
          </p:nvSpPr>
          <p:spPr bwMode="auto">
            <a:xfrm>
              <a:off x="5289117" y="3487650"/>
              <a:ext cx="184150" cy="731838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44"/>
            <p:cNvSpPr>
              <a:spLocks/>
            </p:cNvSpPr>
            <p:nvPr userDrawn="1"/>
          </p:nvSpPr>
          <p:spPr bwMode="auto">
            <a:xfrm>
              <a:off x="5010516" y="3952183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45"/>
            <p:cNvSpPr>
              <a:spLocks/>
            </p:cNvSpPr>
            <p:nvPr userDrawn="1"/>
          </p:nvSpPr>
          <p:spPr bwMode="auto">
            <a:xfrm>
              <a:off x="4386659" y="3385025"/>
              <a:ext cx="331787" cy="917576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46"/>
            <p:cNvSpPr>
              <a:spLocks/>
            </p:cNvSpPr>
            <p:nvPr userDrawn="1"/>
          </p:nvSpPr>
          <p:spPr bwMode="auto">
            <a:xfrm>
              <a:off x="4772415" y="3728807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47"/>
            <p:cNvSpPr>
              <a:spLocks/>
            </p:cNvSpPr>
            <p:nvPr userDrawn="1"/>
          </p:nvSpPr>
          <p:spPr bwMode="auto">
            <a:xfrm>
              <a:off x="4978753" y="3661674"/>
              <a:ext cx="161925" cy="18256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48"/>
            <p:cNvSpPr>
              <a:spLocks/>
            </p:cNvSpPr>
            <p:nvPr userDrawn="1"/>
          </p:nvSpPr>
          <p:spPr bwMode="auto">
            <a:xfrm>
              <a:off x="5185643" y="3550086"/>
              <a:ext cx="160337" cy="182562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49"/>
            <p:cNvSpPr>
              <a:spLocks/>
            </p:cNvSpPr>
            <p:nvPr userDrawn="1"/>
          </p:nvSpPr>
          <p:spPr bwMode="auto">
            <a:xfrm>
              <a:off x="4554040" y="3734164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50"/>
            <p:cNvSpPr>
              <a:spLocks/>
            </p:cNvSpPr>
            <p:nvPr userDrawn="1"/>
          </p:nvSpPr>
          <p:spPr bwMode="auto">
            <a:xfrm>
              <a:off x="4328699" y="3731915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51"/>
            <p:cNvSpPr>
              <a:spLocks/>
            </p:cNvSpPr>
            <p:nvPr userDrawn="1"/>
          </p:nvSpPr>
          <p:spPr bwMode="auto">
            <a:xfrm>
              <a:off x="4382556" y="3728054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组合 84"/>
          <p:cNvGrpSpPr>
            <a:grpSpLocks/>
          </p:cNvGrpSpPr>
          <p:nvPr userDrawn="1"/>
        </p:nvGrpSpPr>
        <p:grpSpPr bwMode="auto">
          <a:xfrm>
            <a:off x="7680325" y="1500188"/>
            <a:ext cx="1035050" cy="1431925"/>
            <a:chOff x="7699398" y="4130680"/>
            <a:chExt cx="1035050" cy="1431925"/>
          </a:xfrm>
        </p:grpSpPr>
        <p:sp>
          <p:nvSpPr>
            <p:cNvPr id="102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168"/>
            <p:cNvSpPr>
              <a:spLocks/>
            </p:cNvSpPr>
            <p:nvPr userDrawn="1"/>
          </p:nvSpPr>
          <p:spPr bwMode="auto">
            <a:xfrm>
              <a:off x="7766073" y="5281617"/>
              <a:ext cx="211138" cy="220663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169"/>
            <p:cNvSpPr>
              <a:spLocks/>
            </p:cNvSpPr>
            <p:nvPr userDrawn="1"/>
          </p:nvSpPr>
          <p:spPr bwMode="auto">
            <a:xfrm>
              <a:off x="7727973" y="5192717"/>
              <a:ext cx="26988" cy="365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170"/>
            <p:cNvSpPr>
              <a:spLocks/>
            </p:cNvSpPr>
            <p:nvPr userDrawn="1"/>
          </p:nvSpPr>
          <p:spPr bwMode="auto">
            <a:xfrm>
              <a:off x="7810523" y="5356230"/>
              <a:ext cx="73025" cy="873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171"/>
            <p:cNvSpPr>
              <a:spLocks/>
            </p:cNvSpPr>
            <p:nvPr userDrawn="1"/>
          </p:nvSpPr>
          <p:spPr bwMode="auto">
            <a:xfrm>
              <a:off x="8262961" y="4130680"/>
              <a:ext cx="195262" cy="207962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172"/>
            <p:cNvSpPr>
              <a:spLocks/>
            </p:cNvSpPr>
            <p:nvPr userDrawn="1"/>
          </p:nvSpPr>
          <p:spPr bwMode="auto">
            <a:xfrm>
              <a:off x="8156598" y="4148142"/>
              <a:ext cx="46038" cy="6667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73"/>
            <p:cNvSpPr>
              <a:spLocks/>
            </p:cNvSpPr>
            <p:nvPr userDrawn="1"/>
          </p:nvSpPr>
          <p:spPr bwMode="auto">
            <a:xfrm>
              <a:off x="8158186" y="4200530"/>
              <a:ext cx="392112" cy="252412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74"/>
            <p:cNvSpPr>
              <a:spLocks/>
            </p:cNvSpPr>
            <p:nvPr userDrawn="1"/>
          </p:nvSpPr>
          <p:spPr bwMode="auto">
            <a:xfrm>
              <a:off x="7943873" y="4559305"/>
              <a:ext cx="427038" cy="587375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75"/>
            <p:cNvSpPr>
              <a:spLocks/>
            </p:cNvSpPr>
            <p:nvPr userDrawn="1"/>
          </p:nvSpPr>
          <p:spPr bwMode="auto">
            <a:xfrm>
              <a:off x="7718448" y="4432305"/>
              <a:ext cx="230188" cy="53022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76"/>
            <p:cNvSpPr>
              <a:spLocks/>
            </p:cNvSpPr>
            <p:nvPr userDrawn="1"/>
          </p:nvSpPr>
          <p:spPr bwMode="auto">
            <a:xfrm>
              <a:off x="8193111" y="4164017"/>
              <a:ext cx="30162" cy="3651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77"/>
            <p:cNvSpPr>
              <a:spLocks/>
            </p:cNvSpPr>
            <p:nvPr userDrawn="1"/>
          </p:nvSpPr>
          <p:spPr bwMode="auto">
            <a:xfrm>
              <a:off x="7786711" y="4214817"/>
              <a:ext cx="371475" cy="827088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78"/>
            <p:cNvSpPr>
              <a:spLocks/>
            </p:cNvSpPr>
            <p:nvPr userDrawn="1"/>
          </p:nvSpPr>
          <p:spPr bwMode="auto">
            <a:xfrm>
              <a:off x="7766073" y="4962530"/>
              <a:ext cx="223838" cy="2016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79"/>
            <p:cNvSpPr>
              <a:spLocks/>
            </p:cNvSpPr>
            <p:nvPr userDrawn="1"/>
          </p:nvSpPr>
          <p:spPr bwMode="auto">
            <a:xfrm>
              <a:off x="7894661" y="4445005"/>
              <a:ext cx="53975" cy="8413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80"/>
            <p:cNvSpPr>
              <a:spLocks/>
            </p:cNvSpPr>
            <p:nvPr userDrawn="1"/>
          </p:nvSpPr>
          <p:spPr bwMode="auto">
            <a:xfrm>
              <a:off x="8156598" y="4186242"/>
              <a:ext cx="38100" cy="60325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1"/>
            <p:cNvSpPr>
              <a:spLocks/>
            </p:cNvSpPr>
            <p:nvPr userDrawn="1"/>
          </p:nvSpPr>
          <p:spPr bwMode="auto">
            <a:xfrm>
              <a:off x="7769248" y="4829180"/>
              <a:ext cx="217488" cy="31432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82"/>
            <p:cNvSpPr>
              <a:spLocks/>
            </p:cNvSpPr>
            <p:nvPr userDrawn="1"/>
          </p:nvSpPr>
          <p:spPr bwMode="auto">
            <a:xfrm>
              <a:off x="7888311" y="4589467"/>
              <a:ext cx="96837" cy="309563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3"/>
            <p:cNvSpPr>
              <a:spLocks/>
            </p:cNvSpPr>
            <p:nvPr userDrawn="1"/>
          </p:nvSpPr>
          <p:spPr bwMode="auto">
            <a:xfrm>
              <a:off x="8521723" y="4425955"/>
              <a:ext cx="153988" cy="514350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84"/>
            <p:cNvSpPr>
              <a:spLocks/>
            </p:cNvSpPr>
            <p:nvPr userDrawn="1"/>
          </p:nvSpPr>
          <p:spPr bwMode="auto">
            <a:xfrm>
              <a:off x="8680473" y="4584705"/>
              <a:ext cx="34925" cy="165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85"/>
            <p:cNvSpPr>
              <a:spLocks/>
            </p:cNvSpPr>
            <p:nvPr userDrawn="1"/>
          </p:nvSpPr>
          <p:spPr bwMode="auto">
            <a:xfrm>
              <a:off x="8366148" y="5322892"/>
              <a:ext cx="68263" cy="6985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86"/>
            <p:cNvSpPr>
              <a:spLocks/>
            </p:cNvSpPr>
            <p:nvPr userDrawn="1"/>
          </p:nvSpPr>
          <p:spPr bwMode="auto">
            <a:xfrm>
              <a:off x="8193111" y="5141917"/>
              <a:ext cx="361950" cy="377825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87"/>
            <p:cNvSpPr>
              <a:spLocks/>
            </p:cNvSpPr>
            <p:nvPr userDrawn="1"/>
          </p:nvSpPr>
          <p:spPr bwMode="auto">
            <a:xfrm>
              <a:off x="8139136" y="5519742"/>
              <a:ext cx="84137" cy="39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88"/>
            <p:cNvSpPr>
              <a:spLocks/>
            </p:cNvSpPr>
            <p:nvPr userDrawn="1"/>
          </p:nvSpPr>
          <p:spPr bwMode="auto">
            <a:xfrm>
              <a:off x="8434411" y="5194305"/>
              <a:ext cx="255587" cy="192087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89"/>
            <p:cNvSpPr>
              <a:spLocks/>
            </p:cNvSpPr>
            <p:nvPr userDrawn="1"/>
          </p:nvSpPr>
          <p:spPr bwMode="auto">
            <a:xfrm>
              <a:off x="8555061" y="4940305"/>
              <a:ext cx="176212" cy="249237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90"/>
            <p:cNvSpPr>
              <a:spLocks/>
            </p:cNvSpPr>
            <p:nvPr userDrawn="1"/>
          </p:nvSpPr>
          <p:spPr bwMode="auto">
            <a:xfrm>
              <a:off x="8259786" y="5392742"/>
              <a:ext cx="130175" cy="1619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91"/>
            <p:cNvSpPr>
              <a:spLocks/>
            </p:cNvSpPr>
            <p:nvPr userDrawn="1"/>
          </p:nvSpPr>
          <p:spPr bwMode="auto">
            <a:xfrm>
              <a:off x="8402661" y="5372105"/>
              <a:ext cx="180975" cy="13970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92"/>
            <p:cNvSpPr>
              <a:spLocks/>
            </p:cNvSpPr>
            <p:nvPr userDrawn="1"/>
          </p:nvSpPr>
          <p:spPr bwMode="auto">
            <a:xfrm>
              <a:off x="8675711" y="4749805"/>
              <a:ext cx="58737" cy="15557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93"/>
            <p:cNvSpPr>
              <a:spLocks/>
            </p:cNvSpPr>
            <p:nvPr userDrawn="1"/>
          </p:nvSpPr>
          <p:spPr bwMode="auto">
            <a:xfrm>
              <a:off x="8648723" y="4865692"/>
              <a:ext cx="85725" cy="123825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94"/>
            <p:cNvSpPr>
              <a:spLocks/>
            </p:cNvSpPr>
            <p:nvPr userDrawn="1"/>
          </p:nvSpPr>
          <p:spPr bwMode="auto">
            <a:xfrm>
              <a:off x="8351861" y="5299080"/>
              <a:ext cx="271462" cy="230187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95"/>
            <p:cNvSpPr>
              <a:spLocks/>
            </p:cNvSpPr>
            <p:nvPr userDrawn="1"/>
          </p:nvSpPr>
          <p:spPr bwMode="auto">
            <a:xfrm>
              <a:off x="8705873" y="4702180"/>
              <a:ext cx="20638" cy="71437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96"/>
            <p:cNvSpPr>
              <a:spLocks/>
            </p:cNvSpPr>
            <p:nvPr userDrawn="1"/>
          </p:nvSpPr>
          <p:spPr bwMode="auto">
            <a:xfrm>
              <a:off x="8523311" y="5143505"/>
              <a:ext cx="166687" cy="92075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97"/>
            <p:cNvSpPr>
              <a:spLocks/>
            </p:cNvSpPr>
            <p:nvPr userDrawn="1"/>
          </p:nvSpPr>
          <p:spPr bwMode="auto">
            <a:xfrm>
              <a:off x="8207398" y="5484817"/>
              <a:ext cx="76200" cy="7461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1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0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5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5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87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5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2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6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199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5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1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397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3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5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4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1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1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0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77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4878427" y="6831598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847100" y="6660691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0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0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3" name="文本占位符 2"/>
          <p:cNvSpPr>
            <a:spLocks noGrp="1"/>
          </p:cNvSpPr>
          <p:nvPr>
            <p:ph type="body" idx="1"/>
          </p:nvPr>
        </p:nvSpPr>
        <p:spPr>
          <a:xfrm>
            <a:off x="357158" y="1000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4" name="标题 1"/>
          <p:cNvSpPr>
            <a:spLocks noGrp="1"/>
          </p:cNvSpPr>
          <p:nvPr>
            <p:ph type="title"/>
          </p:nvPr>
        </p:nvSpPr>
        <p:spPr>
          <a:xfrm>
            <a:off x="-428660" y="271462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3"/>
          <p:cNvGrpSpPr>
            <a:grpSpLocks/>
          </p:cNvGrpSpPr>
          <p:nvPr userDrawn="1"/>
        </p:nvGrpSpPr>
        <p:grpSpPr bwMode="auto">
          <a:xfrm rot="-3450999">
            <a:off x="270669" y="5630069"/>
            <a:ext cx="969962" cy="1244600"/>
            <a:chOff x="6321399" y="2903515"/>
            <a:chExt cx="1290638" cy="1638300"/>
          </a:xfrm>
        </p:grpSpPr>
        <p:sp>
          <p:nvSpPr>
            <p:cNvPr id="5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21"/>
            <p:cNvSpPr>
              <a:spLocks/>
            </p:cNvSpPr>
            <p:nvPr userDrawn="1"/>
          </p:nvSpPr>
          <p:spPr bwMode="auto">
            <a:xfrm>
              <a:off x="6499063" y="3176265"/>
              <a:ext cx="223908" cy="24031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22"/>
            <p:cNvSpPr>
              <a:spLocks/>
            </p:cNvSpPr>
            <p:nvPr userDrawn="1"/>
          </p:nvSpPr>
          <p:spPr bwMode="auto">
            <a:xfrm>
              <a:off x="6326516" y="3585947"/>
              <a:ext cx="128853" cy="305092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23"/>
            <p:cNvSpPr>
              <a:spLocks/>
            </p:cNvSpPr>
            <p:nvPr userDrawn="1"/>
          </p:nvSpPr>
          <p:spPr bwMode="auto">
            <a:xfrm>
              <a:off x="6796277" y="2901359"/>
              <a:ext cx="802689" cy="511969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24"/>
            <p:cNvSpPr>
              <a:spLocks/>
            </p:cNvSpPr>
            <p:nvPr userDrawn="1"/>
          </p:nvSpPr>
          <p:spPr bwMode="auto">
            <a:xfrm>
              <a:off x="6375598" y="4191878"/>
              <a:ext cx="606240" cy="298822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25"/>
            <p:cNvSpPr>
              <a:spLocks/>
            </p:cNvSpPr>
            <p:nvPr userDrawn="1"/>
          </p:nvSpPr>
          <p:spPr bwMode="auto">
            <a:xfrm>
              <a:off x="6753098" y="3224403"/>
              <a:ext cx="859721" cy="610183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26"/>
            <p:cNvSpPr>
              <a:spLocks/>
            </p:cNvSpPr>
            <p:nvPr userDrawn="1"/>
          </p:nvSpPr>
          <p:spPr bwMode="auto">
            <a:xfrm>
              <a:off x="6625204" y="3684614"/>
              <a:ext cx="747768" cy="530776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27"/>
            <p:cNvSpPr>
              <a:spLocks/>
            </p:cNvSpPr>
            <p:nvPr userDrawn="1"/>
          </p:nvSpPr>
          <p:spPr bwMode="auto">
            <a:xfrm>
              <a:off x="7371809" y="3834141"/>
              <a:ext cx="207009" cy="248670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28"/>
            <p:cNvSpPr>
              <a:spLocks/>
            </p:cNvSpPr>
            <p:nvPr userDrawn="1"/>
          </p:nvSpPr>
          <p:spPr bwMode="auto">
            <a:xfrm>
              <a:off x="6973552" y="4215152"/>
              <a:ext cx="456265" cy="254940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29"/>
            <p:cNvSpPr>
              <a:spLocks/>
            </p:cNvSpPr>
            <p:nvPr userDrawn="1"/>
          </p:nvSpPr>
          <p:spPr bwMode="auto">
            <a:xfrm>
              <a:off x="6666013" y="4377866"/>
              <a:ext cx="502737" cy="158815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7531707" y="3698767"/>
              <a:ext cx="73931" cy="144188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7222114" y="4046574"/>
              <a:ext cx="293616" cy="267478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6451703" y="3411730"/>
              <a:ext cx="297840" cy="277925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33"/>
            <p:cNvSpPr>
              <a:spLocks/>
            </p:cNvSpPr>
            <p:nvPr userDrawn="1"/>
          </p:nvSpPr>
          <p:spPr bwMode="auto">
            <a:xfrm>
              <a:off x="6385032" y="3893000"/>
              <a:ext cx="247144" cy="8776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6736200" y="3071734"/>
              <a:ext cx="289390" cy="171353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6391537" y="3663467"/>
              <a:ext cx="268266" cy="319720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6572186" y="3231590"/>
              <a:ext cx="299952" cy="202698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6912991" y="2926920"/>
              <a:ext cx="295727" cy="152545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6"/>
          <p:cNvGrpSpPr>
            <a:grpSpLocks/>
          </p:cNvGrpSpPr>
          <p:nvPr userDrawn="1"/>
        </p:nvGrpSpPr>
        <p:grpSpPr bwMode="auto">
          <a:xfrm rot="2406107">
            <a:off x="7078663" y="2254250"/>
            <a:ext cx="1104900" cy="868363"/>
            <a:chOff x="3138461" y="5489553"/>
            <a:chExt cx="1463676" cy="1060450"/>
          </a:xfrm>
        </p:grpSpPr>
        <p:sp>
          <p:nvSpPr>
            <p:cNvPr id="24" name="Freeform 1252"/>
            <p:cNvSpPr>
              <a:spLocks/>
            </p:cNvSpPr>
            <p:nvPr userDrawn="1"/>
          </p:nvSpPr>
          <p:spPr bwMode="auto">
            <a:xfrm>
              <a:off x="3137601" y="5489320"/>
              <a:ext cx="1459470" cy="1060449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53"/>
            <p:cNvSpPr>
              <a:spLocks/>
            </p:cNvSpPr>
            <p:nvPr userDrawn="1"/>
          </p:nvSpPr>
          <p:spPr bwMode="auto">
            <a:xfrm>
              <a:off x="3541288" y="6368884"/>
              <a:ext cx="597247" cy="18029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54"/>
            <p:cNvSpPr>
              <a:spLocks/>
            </p:cNvSpPr>
            <p:nvPr userDrawn="1"/>
          </p:nvSpPr>
          <p:spPr bwMode="auto">
            <a:xfrm>
              <a:off x="3567519" y="5490384"/>
              <a:ext cx="700293" cy="810362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55"/>
            <p:cNvSpPr>
              <a:spLocks/>
            </p:cNvSpPr>
            <p:nvPr userDrawn="1"/>
          </p:nvSpPr>
          <p:spPr bwMode="auto">
            <a:xfrm>
              <a:off x="3718309" y="5491895"/>
              <a:ext cx="206092" cy="6979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56"/>
            <p:cNvSpPr>
              <a:spLocks/>
            </p:cNvSpPr>
            <p:nvPr userDrawn="1"/>
          </p:nvSpPr>
          <p:spPr bwMode="auto">
            <a:xfrm>
              <a:off x="3832436" y="5489055"/>
              <a:ext cx="311241" cy="85301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57"/>
            <p:cNvSpPr>
              <a:spLocks/>
            </p:cNvSpPr>
            <p:nvPr userDrawn="1"/>
          </p:nvSpPr>
          <p:spPr bwMode="auto">
            <a:xfrm>
              <a:off x="4061008" y="5497038"/>
              <a:ext cx="540467" cy="6009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58"/>
            <p:cNvSpPr>
              <a:spLocks/>
            </p:cNvSpPr>
            <p:nvPr userDrawn="1"/>
          </p:nvSpPr>
          <p:spPr bwMode="auto">
            <a:xfrm>
              <a:off x="3951957" y="5511160"/>
              <a:ext cx="330169" cy="1880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59"/>
            <p:cNvSpPr>
              <a:spLocks/>
            </p:cNvSpPr>
            <p:nvPr userDrawn="1"/>
          </p:nvSpPr>
          <p:spPr bwMode="auto">
            <a:xfrm>
              <a:off x="3665720" y="6443721"/>
              <a:ext cx="328065" cy="10468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60"/>
            <p:cNvSpPr>
              <a:spLocks/>
            </p:cNvSpPr>
            <p:nvPr userDrawn="1"/>
          </p:nvSpPr>
          <p:spPr bwMode="auto">
            <a:xfrm>
              <a:off x="3688785" y="6177154"/>
              <a:ext cx="340683" cy="11825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61"/>
            <p:cNvSpPr>
              <a:spLocks/>
            </p:cNvSpPr>
            <p:nvPr userDrawn="1"/>
          </p:nvSpPr>
          <p:spPr bwMode="auto">
            <a:xfrm>
              <a:off x="3766616" y="5678494"/>
              <a:ext cx="351199" cy="162848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62"/>
            <p:cNvSpPr>
              <a:spLocks/>
            </p:cNvSpPr>
            <p:nvPr userDrawn="1"/>
          </p:nvSpPr>
          <p:spPr bwMode="auto">
            <a:xfrm>
              <a:off x="3741646" y="5931056"/>
              <a:ext cx="351197" cy="162848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63"/>
            <p:cNvSpPr>
              <a:spLocks/>
            </p:cNvSpPr>
            <p:nvPr userDrawn="1"/>
          </p:nvSpPr>
          <p:spPr bwMode="auto">
            <a:xfrm>
              <a:off x="3165963" y="6014180"/>
              <a:ext cx="567805" cy="354775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64"/>
            <p:cNvSpPr>
              <a:spLocks/>
            </p:cNvSpPr>
            <p:nvPr userDrawn="1"/>
          </p:nvSpPr>
          <p:spPr bwMode="auto">
            <a:xfrm>
              <a:off x="3968550" y="6319725"/>
              <a:ext cx="220814" cy="160910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65"/>
            <p:cNvSpPr>
              <a:spLocks/>
            </p:cNvSpPr>
            <p:nvPr userDrawn="1"/>
          </p:nvSpPr>
          <p:spPr bwMode="auto">
            <a:xfrm>
              <a:off x="3586165" y="6251967"/>
              <a:ext cx="599349" cy="228762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66"/>
            <p:cNvSpPr>
              <a:spLocks/>
            </p:cNvSpPr>
            <p:nvPr userDrawn="1"/>
          </p:nvSpPr>
          <p:spPr bwMode="auto">
            <a:xfrm>
              <a:off x="3771194" y="6288021"/>
              <a:ext cx="271284" cy="58160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67"/>
            <p:cNvSpPr>
              <a:spLocks/>
            </p:cNvSpPr>
            <p:nvPr userDrawn="1"/>
          </p:nvSpPr>
          <p:spPr bwMode="auto">
            <a:xfrm>
              <a:off x="3774154" y="6437323"/>
              <a:ext cx="86222" cy="3295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23"/>
          <p:cNvGrpSpPr>
            <a:grpSpLocks/>
          </p:cNvGrpSpPr>
          <p:nvPr userDrawn="1"/>
        </p:nvGrpSpPr>
        <p:grpSpPr bwMode="auto">
          <a:xfrm>
            <a:off x="7215188" y="3643313"/>
            <a:ext cx="1357312" cy="1330325"/>
            <a:chOff x="3100361" y="1484290"/>
            <a:chExt cx="1290638" cy="1289050"/>
          </a:xfrm>
        </p:grpSpPr>
        <p:sp>
          <p:nvSpPr>
            <p:cNvPr id="41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99"/>
            <p:cNvSpPr>
              <a:spLocks/>
            </p:cNvSpPr>
            <p:nvPr userDrawn="1"/>
          </p:nvSpPr>
          <p:spPr bwMode="auto">
            <a:xfrm>
              <a:off x="3266408" y="1641191"/>
              <a:ext cx="993263" cy="1012166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200"/>
            <p:cNvSpPr>
              <a:spLocks/>
            </p:cNvSpPr>
            <p:nvPr userDrawn="1"/>
          </p:nvSpPr>
          <p:spPr bwMode="auto">
            <a:xfrm>
              <a:off x="3212065" y="2227262"/>
              <a:ext cx="128309" cy="15690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201"/>
            <p:cNvSpPr>
              <a:spLocks/>
            </p:cNvSpPr>
            <p:nvPr userDrawn="1"/>
          </p:nvSpPr>
          <p:spPr bwMode="auto">
            <a:xfrm>
              <a:off x="3151685" y="1679647"/>
              <a:ext cx="211333" cy="5476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202"/>
            <p:cNvSpPr>
              <a:spLocks/>
            </p:cNvSpPr>
            <p:nvPr userDrawn="1"/>
          </p:nvSpPr>
          <p:spPr bwMode="auto">
            <a:xfrm>
              <a:off x="3533592" y="2268795"/>
              <a:ext cx="172085" cy="158439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203"/>
            <p:cNvSpPr>
              <a:spLocks/>
            </p:cNvSpPr>
            <p:nvPr userDrawn="1"/>
          </p:nvSpPr>
          <p:spPr bwMode="auto">
            <a:xfrm>
              <a:off x="3341884" y="2425696"/>
              <a:ext cx="160009" cy="16305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204"/>
            <p:cNvSpPr>
              <a:spLocks/>
            </p:cNvSpPr>
            <p:nvPr userDrawn="1"/>
          </p:nvSpPr>
          <p:spPr bwMode="auto">
            <a:xfrm>
              <a:off x="3880782" y="1919613"/>
              <a:ext cx="175104" cy="17382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205"/>
            <p:cNvSpPr>
              <a:spLocks/>
            </p:cNvSpPr>
            <p:nvPr userDrawn="1"/>
          </p:nvSpPr>
          <p:spPr bwMode="auto">
            <a:xfrm>
              <a:off x="3710207" y="2093435"/>
              <a:ext cx="175104" cy="17536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206"/>
            <p:cNvSpPr>
              <a:spLocks/>
            </p:cNvSpPr>
            <p:nvPr userDrawn="1"/>
          </p:nvSpPr>
          <p:spPr bwMode="auto">
            <a:xfrm>
              <a:off x="3340374" y="2270333"/>
              <a:ext cx="393985" cy="323032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207"/>
            <p:cNvSpPr>
              <a:spLocks/>
            </p:cNvSpPr>
            <p:nvPr userDrawn="1"/>
          </p:nvSpPr>
          <p:spPr bwMode="auto">
            <a:xfrm>
              <a:off x="3529064" y="2334939"/>
              <a:ext cx="135857" cy="109216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208"/>
            <p:cNvSpPr>
              <a:spLocks/>
            </p:cNvSpPr>
            <p:nvPr userDrawn="1"/>
          </p:nvSpPr>
          <p:spPr bwMode="auto">
            <a:xfrm>
              <a:off x="3396227" y="2421081"/>
              <a:ext cx="111704" cy="116907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209"/>
            <p:cNvSpPr>
              <a:spLocks/>
            </p:cNvSpPr>
            <p:nvPr userDrawn="1"/>
          </p:nvSpPr>
          <p:spPr bwMode="auto">
            <a:xfrm>
              <a:off x="3566802" y="2462614"/>
              <a:ext cx="246052" cy="213816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210"/>
            <p:cNvSpPr>
              <a:spLocks/>
            </p:cNvSpPr>
            <p:nvPr userDrawn="1"/>
          </p:nvSpPr>
          <p:spPr bwMode="auto">
            <a:xfrm>
              <a:off x="3270936" y="2158042"/>
              <a:ext cx="187180" cy="1922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211"/>
            <p:cNvSpPr>
              <a:spLocks/>
            </p:cNvSpPr>
            <p:nvPr userDrawn="1"/>
          </p:nvSpPr>
          <p:spPr bwMode="auto">
            <a:xfrm>
              <a:off x="3363017" y="1599658"/>
              <a:ext cx="620412" cy="67067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212"/>
            <p:cNvSpPr>
              <a:spLocks/>
            </p:cNvSpPr>
            <p:nvPr userDrawn="1"/>
          </p:nvSpPr>
          <p:spPr bwMode="auto">
            <a:xfrm>
              <a:off x="3506421" y="2001141"/>
              <a:ext cx="710984" cy="715284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213"/>
            <p:cNvSpPr>
              <a:spLocks/>
            </p:cNvSpPr>
            <p:nvPr userDrawn="1"/>
          </p:nvSpPr>
          <p:spPr bwMode="auto">
            <a:xfrm>
              <a:off x="4217405" y="2014984"/>
              <a:ext cx="173594" cy="610684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214"/>
            <p:cNvSpPr>
              <a:spLocks/>
            </p:cNvSpPr>
            <p:nvPr userDrawn="1"/>
          </p:nvSpPr>
          <p:spPr bwMode="auto">
            <a:xfrm>
              <a:off x="4024186" y="1779633"/>
              <a:ext cx="83023" cy="119983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15"/>
            <p:cNvSpPr>
              <a:spLocks/>
            </p:cNvSpPr>
            <p:nvPr userDrawn="1"/>
          </p:nvSpPr>
          <p:spPr bwMode="auto">
            <a:xfrm>
              <a:off x="3983429" y="1675032"/>
              <a:ext cx="101138" cy="104601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6"/>
            <p:cNvSpPr>
              <a:spLocks/>
            </p:cNvSpPr>
            <p:nvPr userDrawn="1"/>
          </p:nvSpPr>
          <p:spPr bwMode="auto">
            <a:xfrm>
              <a:off x="4107209" y="1827318"/>
              <a:ext cx="131329" cy="173822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17"/>
            <p:cNvSpPr>
              <a:spLocks/>
            </p:cNvSpPr>
            <p:nvPr userDrawn="1"/>
          </p:nvSpPr>
          <p:spPr bwMode="auto">
            <a:xfrm>
              <a:off x="4030225" y="1730409"/>
              <a:ext cx="166047" cy="169207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18"/>
            <p:cNvSpPr>
              <a:spLocks/>
            </p:cNvSpPr>
            <p:nvPr userDrawn="1"/>
          </p:nvSpPr>
          <p:spPr bwMode="auto">
            <a:xfrm>
              <a:off x="4157024" y="1878081"/>
              <a:ext cx="172085" cy="29380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19"/>
            <p:cNvSpPr>
              <a:spLocks/>
            </p:cNvSpPr>
            <p:nvPr userDrawn="1"/>
          </p:nvSpPr>
          <p:spPr bwMode="auto">
            <a:xfrm>
              <a:off x="3903425" y="1613503"/>
              <a:ext cx="102647" cy="98448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46"/>
          <p:cNvGrpSpPr>
            <a:grpSpLocks/>
          </p:cNvGrpSpPr>
          <p:nvPr userDrawn="1"/>
        </p:nvGrpSpPr>
        <p:grpSpPr bwMode="auto">
          <a:xfrm>
            <a:off x="7215188" y="571500"/>
            <a:ext cx="785812" cy="885825"/>
            <a:chOff x="5451449" y="214290"/>
            <a:chExt cx="1162050" cy="1376363"/>
          </a:xfrm>
        </p:grpSpPr>
        <p:sp>
          <p:nvSpPr>
            <p:cNvPr id="64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3897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46"/>
            <p:cNvSpPr>
              <a:spLocks/>
            </p:cNvSpPr>
            <p:nvPr userDrawn="1"/>
          </p:nvSpPr>
          <p:spPr bwMode="auto">
            <a:xfrm>
              <a:off x="6336485" y="229090"/>
              <a:ext cx="225367" cy="340391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47"/>
            <p:cNvSpPr>
              <a:spLocks/>
            </p:cNvSpPr>
            <p:nvPr userDrawn="1"/>
          </p:nvSpPr>
          <p:spPr bwMode="auto">
            <a:xfrm>
              <a:off x="5946787" y="569480"/>
              <a:ext cx="504730" cy="577184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48"/>
            <p:cNvSpPr>
              <a:spLocks/>
            </p:cNvSpPr>
            <p:nvPr userDrawn="1"/>
          </p:nvSpPr>
          <p:spPr bwMode="auto">
            <a:xfrm>
              <a:off x="6146332" y="317887"/>
              <a:ext cx="77469" cy="34532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49"/>
            <p:cNvSpPr>
              <a:spLocks/>
            </p:cNvSpPr>
            <p:nvPr userDrawn="1"/>
          </p:nvSpPr>
          <p:spPr bwMode="auto">
            <a:xfrm>
              <a:off x="6010172" y="431351"/>
              <a:ext cx="39908" cy="83864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50"/>
            <p:cNvSpPr>
              <a:spLocks/>
            </p:cNvSpPr>
            <p:nvPr userDrawn="1"/>
          </p:nvSpPr>
          <p:spPr bwMode="auto">
            <a:xfrm>
              <a:off x="5866969" y="231557"/>
              <a:ext cx="298143" cy="147996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51"/>
            <p:cNvSpPr>
              <a:spLocks/>
            </p:cNvSpPr>
            <p:nvPr userDrawn="1"/>
          </p:nvSpPr>
          <p:spPr bwMode="auto">
            <a:xfrm>
              <a:off x="5477272" y="564547"/>
              <a:ext cx="279362" cy="43905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52"/>
            <p:cNvSpPr>
              <a:spLocks/>
            </p:cNvSpPr>
            <p:nvPr userDrawn="1"/>
          </p:nvSpPr>
          <p:spPr bwMode="auto">
            <a:xfrm>
              <a:off x="6050080" y="352420"/>
              <a:ext cx="96251" cy="78931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153"/>
            <p:cNvSpPr>
              <a:spLocks/>
            </p:cNvSpPr>
            <p:nvPr userDrawn="1"/>
          </p:nvSpPr>
          <p:spPr bwMode="auto">
            <a:xfrm>
              <a:off x="5674468" y="379553"/>
              <a:ext cx="335704" cy="42918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154"/>
            <p:cNvSpPr>
              <a:spLocks/>
            </p:cNvSpPr>
            <p:nvPr userDrawn="1"/>
          </p:nvSpPr>
          <p:spPr bwMode="auto">
            <a:xfrm>
              <a:off x="5561784" y="855606"/>
              <a:ext cx="201892" cy="22199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155"/>
            <p:cNvSpPr>
              <a:spLocks/>
            </p:cNvSpPr>
            <p:nvPr userDrawn="1"/>
          </p:nvSpPr>
          <p:spPr bwMode="auto">
            <a:xfrm>
              <a:off x="6151027" y="241423"/>
              <a:ext cx="178416" cy="76464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156"/>
            <p:cNvSpPr>
              <a:spLocks/>
            </p:cNvSpPr>
            <p:nvPr userDrawn="1"/>
          </p:nvSpPr>
          <p:spPr bwMode="auto">
            <a:xfrm>
              <a:off x="5989043" y="295689"/>
              <a:ext cx="204240" cy="172662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157"/>
            <p:cNvSpPr>
              <a:spLocks/>
            </p:cNvSpPr>
            <p:nvPr userDrawn="1"/>
          </p:nvSpPr>
          <p:spPr bwMode="auto">
            <a:xfrm>
              <a:off x="5512486" y="537415"/>
              <a:ext cx="305185" cy="485919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158"/>
            <p:cNvSpPr>
              <a:spLocks/>
            </p:cNvSpPr>
            <p:nvPr userDrawn="1"/>
          </p:nvSpPr>
          <p:spPr bwMode="auto">
            <a:xfrm>
              <a:off x="6409261" y="998669"/>
              <a:ext cx="89208" cy="764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159"/>
            <p:cNvSpPr>
              <a:spLocks/>
            </p:cNvSpPr>
            <p:nvPr userDrawn="1"/>
          </p:nvSpPr>
          <p:spPr bwMode="auto">
            <a:xfrm>
              <a:off x="5503096" y="1228064"/>
              <a:ext cx="258233" cy="283658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160"/>
            <p:cNvSpPr>
              <a:spLocks/>
            </p:cNvSpPr>
            <p:nvPr userDrawn="1"/>
          </p:nvSpPr>
          <p:spPr bwMode="auto">
            <a:xfrm>
              <a:off x="6038343" y="1215730"/>
              <a:ext cx="230063" cy="214595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161"/>
            <p:cNvSpPr>
              <a:spLocks/>
            </p:cNvSpPr>
            <p:nvPr userDrawn="1"/>
          </p:nvSpPr>
          <p:spPr bwMode="auto">
            <a:xfrm>
              <a:off x="5789500" y="1294661"/>
              <a:ext cx="239453" cy="1726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162"/>
            <p:cNvSpPr>
              <a:spLocks/>
            </p:cNvSpPr>
            <p:nvPr userDrawn="1"/>
          </p:nvSpPr>
          <p:spPr bwMode="auto">
            <a:xfrm>
              <a:off x="6498468" y="937005"/>
              <a:ext cx="82164" cy="14059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163"/>
            <p:cNvSpPr>
              <a:spLocks/>
            </p:cNvSpPr>
            <p:nvPr userDrawn="1"/>
          </p:nvSpPr>
          <p:spPr bwMode="auto">
            <a:xfrm>
              <a:off x="6242582" y="1075134"/>
              <a:ext cx="281709" cy="421788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164"/>
            <p:cNvSpPr>
              <a:spLocks/>
            </p:cNvSpPr>
            <p:nvPr userDrawn="1"/>
          </p:nvSpPr>
          <p:spPr bwMode="auto">
            <a:xfrm>
              <a:off x="5702639" y="1467323"/>
              <a:ext cx="309880" cy="123330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165"/>
            <p:cNvSpPr>
              <a:spLocks/>
            </p:cNvSpPr>
            <p:nvPr userDrawn="1"/>
          </p:nvSpPr>
          <p:spPr bwMode="auto">
            <a:xfrm>
              <a:off x="6479688" y="1052934"/>
              <a:ext cx="58689" cy="66599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166"/>
            <p:cNvSpPr>
              <a:spLocks/>
            </p:cNvSpPr>
            <p:nvPr userDrawn="1"/>
          </p:nvSpPr>
          <p:spPr bwMode="auto">
            <a:xfrm>
              <a:off x="5892794" y="1240396"/>
              <a:ext cx="450735" cy="35025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组合 69"/>
          <p:cNvGrpSpPr>
            <a:grpSpLocks/>
          </p:cNvGrpSpPr>
          <p:nvPr userDrawn="1"/>
        </p:nvGrpSpPr>
        <p:grpSpPr bwMode="auto">
          <a:xfrm rot="2290943">
            <a:off x="7796213" y="5292725"/>
            <a:ext cx="1165225" cy="1589088"/>
            <a:chOff x="4310036" y="3013053"/>
            <a:chExt cx="1165225" cy="1589088"/>
          </a:xfrm>
        </p:grpSpPr>
        <p:sp>
          <p:nvSpPr>
            <p:cNvPr id="87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239"/>
            <p:cNvSpPr>
              <a:spLocks/>
            </p:cNvSpPr>
            <p:nvPr userDrawn="1"/>
          </p:nvSpPr>
          <p:spPr bwMode="auto">
            <a:xfrm>
              <a:off x="4352773" y="3012918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240"/>
            <p:cNvSpPr>
              <a:spLocks/>
            </p:cNvSpPr>
            <p:nvPr userDrawn="1"/>
          </p:nvSpPr>
          <p:spPr bwMode="auto">
            <a:xfrm>
              <a:off x="4503534" y="4129151"/>
              <a:ext cx="128587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41"/>
            <p:cNvSpPr>
              <a:spLocks/>
            </p:cNvSpPr>
            <p:nvPr userDrawn="1"/>
          </p:nvSpPr>
          <p:spPr bwMode="auto">
            <a:xfrm>
              <a:off x="4399734" y="3087189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42"/>
            <p:cNvSpPr>
              <a:spLocks/>
            </p:cNvSpPr>
            <p:nvPr userDrawn="1"/>
          </p:nvSpPr>
          <p:spPr bwMode="auto">
            <a:xfrm>
              <a:off x="4360398" y="3988033"/>
              <a:ext cx="928688" cy="614363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43"/>
            <p:cNvSpPr>
              <a:spLocks/>
            </p:cNvSpPr>
            <p:nvPr userDrawn="1"/>
          </p:nvSpPr>
          <p:spPr bwMode="auto">
            <a:xfrm>
              <a:off x="5289117" y="3487651"/>
              <a:ext cx="184150" cy="731837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44"/>
            <p:cNvSpPr>
              <a:spLocks/>
            </p:cNvSpPr>
            <p:nvPr userDrawn="1"/>
          </p:nvSpPr>
          <p:spPr bwMode="auto">
            <a:xfrm>
              <a:off x="5010516" y="3952183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45"/>
            <p:cNvSpPr>
              <a:spLocks/>
            </p:cNvSpPr>
            <p:nvPr userDrawn="1"/>
          </p:nvSpPr>
          <p:spPr bwMode="auto">
            <a:xfrm>
              <a:off x="4386659" y="3385026"/>
              <a:ext cx="331787" cy="917575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46"/>
            <p:cNvSpPr>
              <a:spLocks/>
            </p:cNvSpPr>
            <p:nvPr userDrawn="1"/>
          </p:nvSpPr>
          <p:spPr bwMode="auto">
            <a:xfrm>
              <a:off x="4772415" y="3728807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47"/>
            <p:cNvSpPr>
              <a:spLocks/>
            </p:cNvSpPr>
            <p:nvPr userDrawn="1"/>
          </p:nvSpPr>
          <p:spPr bwMode="auto">
            <a:xfrm>
              <a:off x="4978753" y="3661675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48"/>
            <p:cNvSpPr>
              <a:spLocks/>
            </p:cNvSpPr>
            <p:nvPr userDrawn="1"/>
          </p:nvSpPr>
          <p:spPr bwMode="auto">
            <a:xfrm>
              <a:off x="5185643" y="3550086"/>
              <a:ext cx="160337" cy="18256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49"/>
            <p:cNvSpPr>
              <a:spLocks/>
            </p:cNvSpPr>
            <p:nvPr userDrawn="1"/>
          </p:nvSpPr>
          <p:spPr bwMode="auto">
            <a:xfrm>
              <a:off x="4554040" y="3734164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50"/>
            <p:cNvSpPr>
              <a:spLocks/>
            </p:cNvSpPr>
            <p:nvPr userDrawn="1"/>
          </p:nvSpPr>
          <p:spPr bwMode="auto">
            <a:xfrm>
              <a:off x="4328699" y="3731915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51"/>
            <p:cNvSpPr>
              <a:spLocks/>
            </p:cNvSpPr>
            <p:nvPr userDrawn="1"/>
          </p:nvSpPr>
          <p:spPr bwMode="auto">
            <a:xfrm>
              <a:off x="4382557" y="3728055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组合 84"/>
          <p:cNvGrpSpPr>
            <a:grpSpLocks/>
          </p:cNvGrpSpPr>
          <p:nvPr userDrawn="1"/>
        </p:nvGrpSpPr>
        <p:grpSpPr bwMode="auto">
          <a:xfrm rot="642897">
            <a:off x="7964488" y="1570038"/>
            <a:ext cx="857250" cy="1217612"/>
            <a:chOff x="7699398" y="4130680"/>
            <a:chExt cx="1035050" cy="1431925"/>
          </a:xfrm>
        </p:grpSpPr>
        <p:sp>
          <p:nvSpPr>
            <p:cNvPr id="102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168"/>
            <p:cNvSpPr>
              <a:spLocks/>
            </p:cNvSpPr>
            <p:nvPr userDrawn="1"/>
          </p:nvSpPr>
          <p:spPr bwMode="auto">
            <a:xfrm>
              <a:off x="7758722" y="5279391"/>
              <a:ext cx="210844" cy="222163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169"/>
            <p:cNvSpPr>
              <a:spLocks/>
            </p:cNvSpPr>
            <p:nvPr userDrawn="1"/>
          </p:nvSpPr>
          <p:spPr bwMode="auto">
            <a:xfrm>
              <a:off x="7727844" y="5192079"/>
              <a:ext cx="26835" cy="3547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170"/>
            <p:cNvSpPr>
              <a:spLocks/>
            </p:cNvSpPr>
            <p:nvPr userDrawn="1"/>
          </p:nvSpPr>
          <p:spPr bwMode="auto">
            <a:xfrm>
              <a:off x="7803241" y="5351112"/>
              <a:ext cx="72837" cy="877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171"/>
            <p:cNvSpPr>
              <a:spLocks/>
            </p:cNvSpPr>
            <p:nvPr userDrawn="1"/>
          </p:nvSpPr>
          <p:spPr bwMode="auto">
            <a:xfrm>
              <a:off x="8255411" y="4128905"/>
              <a:ext cx="195509" cy="207227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172"/>
            <p:cNvSpPr>
              <a:spLocks/>
            </p:cNvSpPr>
            <p:nvPr userDrawn="1"/>
          </p:nvSpPr>
          <p:spPr bwMode="auto">
            <a:xfrm>
              <a:off x="8150099" y="4145649"/>
              <a:ext cx="46002" cy="67209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73"/>
            <p:cNvSpPr>
              <a:spLocks/>
            </p:cNvSpPr>
            <p:nvPr userDrawn="1"/>
          </p:nvSpPr>
          <p:spPr bwMode="auto">
            <a:xfrm>
              <a:off x="8150084" y="4197039"/>
              <a:ext cx="392935" cy="253901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74"/>
            <p:cNvSpPr>
              <a:spLocks/>
            </p:cNvSpPr>
            <p:nvPr userDrawn="1"/>
          </p:nvSpPr>
          <p:spPr bwMode="auto">
            <a:xfrm>
              <a:off x="7942648" y="4558223"/>
              <a:ext cx="425521" cy="586212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75"/>
            <p:cNvSpPr>
              <a:spLocks/>
            </p:cNvSpPr>
            <p:nvPr userDrawn="1"/>
          </p:nvSpPr>
          <p:spPr bwMode="auto">
            <a:xfrm>
              <a:off x="7717989" y="4432844"/>
              <a:ext cx="230011" cy="53020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76"/>
            <p:cNvSpPr>
              <a:spLocks/>
            </p:cNvSpPr>
            <p:nvPr userDrawn="1"/>
          </p:nvSpPr>
          <p:spPr bwMode="auto">
            <a:xfrm>
              <a:off x="8193287" y="4163697"/>
              <a:ext cx="28751" cy="3547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77"/>
            <p:cNvSpPr>
              <a:spLocks/>
            </p:cNvSpPr>
            <p:nvPr userDrawn="1"/>
          </p:nvSpPr>
          <p:spPr bwMode="auto">
            <a:xfrm>
              <a:off x="7783728" y="4214763"/>
              <a:ext cx="369934" cy="827045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78"/>
            <p:cNvSpPr>
              <a:spLocks/>
            </p:cNvSpPr>
            <p:nvPr userDrawn="1"/>
          </p:nvSpPr>
          <p:spPr bwMode="auto">
            <a:xfrm>
              <a:off x="7765644" y="4963188"/>
              <a:ext cx="224260" cy="2016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79"/>
            <p:cNvSpPr>
              <a:spLocks/>
            </p:cNvSpPr>
            <p:nvPr userDrawn="1"/>
          </p:nvSpPr>
          <p:spPr bwMode="auto">
            <a:xfrm>
              <a:off x="7887569" y="4442381"/>
              <a:ext cx="53669" cy="840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80"/>
            <p:cNvSpPr>
              <a:spLocks/>
            </p:cNvSpPr>
            <p:nvPr userDrawn="1"/>
          </p:nvSpPr>
          <p:spPr bwMode="auto">
            <a:xfrm>
              <a:off x="8156954" y="4185103"/>
              <a:ext cx="36418" cy="59741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1"/>
            <p:cNvSpPr>
              <a:spLocks/>
            </p:cNvSpPr>
            <p:nvPr userDrawn="1"/>
          </p:nvSpPr>
          <p:spPr bwMode="auto">
            <a:xfrm>
              <a:off x="7764902" y="4822362"/>
              <a:ext cx="218511" cy="31550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82"/>
            <p:cNvSpPr>
              <a:spLocks/>
            </p:cNvSpPr>
            <p:nvPr userDrawn="1"/>
          </p:nvSpPr>
          <p:spPr bwMode="auto">
            <a:xfrm>
              <a:off x="7883469" y="4587560"/>
              <a:ext cx="95838" cy="309908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3"/>
            <p:cNvSpPr>
              <a:spLocks/>
            </p:cNvSpPr>
            <p:nvPr userDrawn="1"/>
          </p:nvSpPr>
          <p:spPr bwMode="auto">
            <a:xfrm>
              <a:off x="8513990" y="4424175"/>
              <a:ext cx="153341" cy="515269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84"/>
            <p:cNvSpPr>
              <a:spLocks/>
            </p:cNvSpPr>
            <p:nvPr userDrawn="1"/>
          </p:nvSpPr>
          <p:spPr bwMode="auto">
            <a:xfrm>
              <a:off x="8673405" y="4581252"/>
              <a:ext cx="34502" cy="16615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85"/>
            <p:cNvSpPr>
              <a:spLocks/>
            </p:cNvSpPr>
            <p:nvPr userDrawn="1"/>
          </p:nvSpPr>
          <p:spPr bwMode="auto">
            <a:xfrm>
              <a:off x="8365699" y="5323816"/>
              <a:ext cx="67087" cy="69075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86"/>
            <p:cNvSpPr>
              <a:spLocks/>
            </p:cNvSpPr>
            <p:nvPr userDrawn="1"/>
          </p:nvSpPr>
          <p:spPr bwMode="auto">
            <a:xfrm>
              <a:off x="8188577" y="5138364"/>
              <a:ext cx="360351" cy="377117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87"/>
            <p:cNvSpPr>
              <a:spLocks/>
            </p:cNvSpPr>
            <p:nvPr userDrawn="1"/>
          </p:nvSpPr>
          <p:spPr bwMode="auto">
            <a:xfrm>
              <a:off x="8130594" y="5513495"/>
              <a:ext cx="84337" cy="3920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88"/>
            <p:cNvSpPr>
              <a:spLocks/>
            </p:cNvSpPr>
            <p:nvPr userDrawn="1"/>
          </p:nvSpPr>
          <p:spPr bwMode="auto">
            <a:xfrm>
              <a:off x="8425889" y="5191827"/>
              <a:ext cx="256846" cy="192293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89"/>
            <p:cNvSpPr>
              <a:spLocks/>
            </p:cNvSpPr>
            <p:nvPr userDrawn="1"/>
          </p:nvSpPr>
          <p:spPr bwMode="auto">
            <a:xfrm>
              <a:off x="8553480" y="4940621"/>
              <a:ext cx="176342" cy="248301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90"/>
            <p:cNvSpPr>
              <a:spLocks/>
            </p:cNvSpPr>
            <p:nvPr userDrawn="1"/>
          </p:nvSpPr>
          <p:spPr bwMode="auto">
            <a:xfrm>
              <a:off x="8251845" y="5391100"/>
              <a:ext cx="130340" cy="16242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91"/>
            <p:cNvSpPr>
              <a:spLocks/>
            </p:cNvSpPr>
            <p:nvPr userDrawn="1"/>
          </p:nvSpPr>
          <p:spPr bwMode="auto">
            <a:xfrm>
              <a:off x="8402434" y="5371856"/>
              <a:ext cx="180175" cy="1400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92"/>
            <p:cNvSpPr>
              <a:spLocks/>
            </p:cNvSpPr>
            <p:nvPr userDrawn="1"/>
          </p:nvSpPr>
          <p:spPr bwMode="auto">
            <a:xfrm>
              <a:off x="8672175" y="4750087"/>
              <a:ext cx="59420" cy="15495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93"/>
            <p:cNvSpPr>
              <a:spLocks/>
            </p:cNvSpPr>
            <p:nvPr userDrawn="1"/>
          </p:nvSpPr>
          <p:spPr bwMode="auto">
            <a:xfrm>
              <a:off x="8640614" y="4863352"/>
              <a:ext cx="86255" cy="123217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94"/>
            <p:cNvSpPr>
              <a:spLocks/>
            </p:cNvSpPr>
            <p:nvPr userDrawn="1"/>
          </p:nvSpPr>
          <p:spPr bwMode="auto">
            <a:xfrm>
              <a:off x="8347778" y="5292543"/>
              <a:ext cx="272180" cy="229631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95"/>
            <p:cNvSpPr>
              <a:spLocks/>
            </p:cNvSpPr>
            <p:nvPr userDrawn="1"/>
          </p:nvSpPr>
          <p:spPr bwMode="auto">
            <a:xfrm>
              <a:off x="8704905" y="4701241"/>
              <a:ext cx="21085" cy="70943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96"/>
            <p:cNvSpPr>
              <a:spLocks/>
            </p:cNvSpPr>
            <p:nvPr userDrawn="1"/>
          </p:nvSpPr>
          <p:spPr bwMode="auto">
            <a:xfrm>
              <a:off x="8518446" y="5140375"/>
              <a:ext cx="166757" cy="91480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97"/>
            <p:cNvSpPr>
              <a:spLocks/>
            </p:cNvSpPr>
            <p:nvPr userDrawn="1"/>
          </p:nvSpPr>
          <p:spPr bwMode="auto">
            <a:xfrm>
              <a:off x="8200167" y="5482694"/>
              <a:ext cx="76670" cy="7467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1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0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5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5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87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5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2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6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199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5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1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397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3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5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4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1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1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0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77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4878427" y="6831598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847100" y="6660691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0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0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5" name="文本占位符 2"/>
          <p:cNvSpPr>
            <a:spLocks noGrp="1"/>
          </p:cNvSpPr>
          <p:nvPr>
            <p:ph type="body" idx="1"/>
          </p:nvPr>
        </p:nvSpPr>
        <p:spPr>
          <a:xfrm>
            <a:off x="357158" y="1000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6" name="标题 1"/>
          <p:cNvSpPr>
            <a:spLocks noGrp="1"/>
          </p:cNvSpPr>
          <p:nvPr>
            <p:ph type="title"/>
          </p:nvPr>
        </p:nvSpPr>
        <p:spPr>
          <a:xfrm>
            <a:off x="-428660" y="271462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632C-BA36-4F5A-929E-52F923C19EC3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389-B7BD-417D-99BA-4FBEA7938B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1B91-CC7A-4292-A2B8-A1ABF82A600B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843D-1C02-473D-B275-B106C8FF6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1E6D-2F10-4C11-9484-EE4A44BBD0C4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08E9-D8E9-4434-A4EF-2DDF249B6D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CBF3-0D13-4167-ADD6-BC7656BC3D39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09E6-39C1-4A78-862E-558A79350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60EA-D16E-4C22-B734-E9E566925BCA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66A2-7963-4EC0-BB67-A9F7321BF3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7B3A-6789-4549-A5CC-D7F2724559FF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CE88-62F4-4611-A0FA-5D149E3C2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0A754B-4E73-41F9-8E4F-C70D53957B5E}" type="datetimeFigureOut">
              <a:rPr lang="zh-CN" altLang="en-US"/>
              <a:pPr>
                <a:defRPr/>
              </a:pPr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09CAD6-385D-4612-9DE7-62B4764BA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H:\Documents%20and%20Settings\Aida\&#1056;&#1072;&#1073;&#1086;&#1095;&#1080;&#1081;%20&#1089;&#1090;&#1086;&#1083;\PASHA_My_new\Blagovest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agove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663575"/>
            <a:ext cx="5643563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23350" y="5013176"/>
            <a:ext cx="445436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Пасха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Воскресение Христа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2" y="44624"/>
            <a:ext cx="9026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Пасху принято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христосоваться</a:t>
            </a:r>
            <a:r>
              <a:rPr lang="ru-RU" sz="2400" b="1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приветствовать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 друга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троекратным дружеским поцелуем.)</a:t>
            </a:r>
            <a:endParaRPr lang="ru-RU" sz="2400" b="1" i="1" dirty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1" y="875621"/>
            <a:ext cx="6984776" cy="465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о. Александр\Desktop\докты\интертент\сербия\_DSC66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90" b="5689"/>
          <a:stretch/>
        </p:blipFill>
        <p:spPr bwMode="auto">
          <a:xfrm>
            <a:off x="363885" y="857232"/>
            <a:ext cx="8406335" cy="58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2961"/>
            <a:ext cx="4214842" cy="286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7" descr="C:\Users\о. Александр\Desktop\докты\для павер проиента\агнец пасхальный\про артос\стол на пасху\0811b2995601318b29a513bfea6550d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4018380" cy="286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о. Александр\Desktop\докты\для павер проиента\агнец пасхальный\про артос\стол на пасху\DSC07446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525658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29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 подарок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этого  праздника  –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пасхальное   яйцо. </a:t>
            </a:r>
          </a:p>
        </p:txBody>
      </p:sp>
      <p:pic>
        <p:nvPicPr>
          <p:cNvPr id="64515" name="Picture 2" descr="C:\Users\о. Александр\Desktop\докты\для павер проиента\агнец пасхальный\про артос\стол на пасху\23603131_2729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26" b="16213"/>
          <a:stretch/>
        </p:blipFill>
        <p:spPr bwMode="auto">
          <a:xfrm>
            <a:off x="49652" y="1292306"/>
            <a:ext cx="3937992" cy="26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Мастерица писанкарства показывает процесс изготовления писанок на выставке пасхальных писанок и гончарных изделий в Киеве 4 апреля. Фото: The Epoch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" y="3501008"/>
            <a:ext cx="4368807" cy="322283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terfax.ru/ftproot/photos/PhotoText/2008_4_27/280e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12" y="3207398"/>
            <a:ext cx="4442276" cy="358926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Картинки к Пасхе"/>
          <p:cNvPicPr>
            <a:picLocks noChangeAspect="1" noChangeArrowheads="1"/>
          </p:cNvPicPr>
          <p:nvPr/>
        </p:nvPicPr>
        <p:blipFill rotWithShape="1">
          <a:blip r:embed="rId5" cstate="print"/>
          <a:srcRect l="9075" r="2993" b="16220"/>
          <a:stretch/>
        </p:blipFill>
        <p:spPr>
          <a:xfrm>
            <a:off x="3987644" y="20588"/>
            <a:ext cx="4392280" cy="318681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33318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3957" y="0"/>
            <a:ext cx="650081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Разноцветные пасхальные </a:t>
            </a:r>
            <a:r>
              <a:rPr lang="ru-RU" sz="3200" dirty="0" smtClean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яйца</a:t>
            </a:r>
            <a:endParaRPr lang="ru-RU" sz="3200" dirty="0">
              <a:solidFill>
                <a:srgbClr val="4F62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1303" y="578989"/>
            <a:ext cx="242031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eaLnBrk="0" hangingPunct="0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Крашенки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44" name="Рисунок 5" descr="http://paskha.ru/kids/traditions/img/krashe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11" y="1084122"/>
            <a:ext cx="3391569" cy="24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436096" y="538609"/>
            <a:ext cx="207168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Крапанки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47" name="Рисунок 7" descr="http://paskha.ru/kids/traditions/img/krapa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70430"/>
            <a:ext cx="3551088" cy="253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 descr="http://paskha.ru/kids/traditions/img/drapan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30" y="4029591"/>
            <a:ext cx="3402850" cy="281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7753" y="3506372"/>
            <a:ext cx="1813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Драпанки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8" descr="http://paskha.ru/kids/traditions/img/pisan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4156529"/>
            <a:ext cx="4176463" cy="26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35554" y="3607114"/>
            <a:ext cx="163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открытки праздники\пасха\0_bc87_87551f7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1" y="116632"/>
            <a:ext cx="3384376" cy="507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3" descr="D:\открытки праздники\пасха\0_e20e_132b368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77" y="1124744"/>
            <a:ext cx="5215706" cy="3848422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85" y="11436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ПАСХАЛЬНАЯ НОЧЬ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о. Александр\Desktop\докты\для павер проиента\агнец пасхальный\про артос\стол на пасху\заупокойное поминовение\2006-04-25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77386"/>
            <a:ext cx="4566053" cy="30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4" name="Picture 6" descr="C:\Users\о. Александр\Desktop\докты\для павер проиента\пархоменко\fotor1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04" y="137628"/>
            <a:ext cx="4510338" cy="30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о. Александр\Desktop\докты\для павер проиента\пархоменко\fotor1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17" y="3284984"/>
            <a:ext cx="491172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о. Александр\Desktop\докты\для павер проиента\агнец пасхальный\D_19950101000100_0018-1.jpg"/>
          <p:cNvPicPr>
            <a:picLocks noChangeAspect="1" noChangeArrowheads="1"/>
          </p:cNvPicPr>
          <p:nvPr/>
        </p:nvPicPr>
        <p:blipFill rotWithShape="1">
          <a:blip r:embed="rId5" cstate="print"/>
          <a:srcRect r="8036"/>
          <a:stretch/>
        </p:blipFill>
        <p:spPr bwMode="auto">
          <a:xfrm>
            <a:off x="0" y="3716262"/>
            <a:ext cx="4086225" cy="3298826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630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7772400" cy="5143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qwizz.ru/wp-content/uploads/2017/04/pasha-kartinki-otkrytki-s-pashoy-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5"/>
            <a:ext cx="578647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4119_4f2991c526e263cf7cb89effe328924c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6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4119_25d1a01c1ea3f596606f7f4c1fb3281c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1" cy="61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Pictures\Munkacsy_-_christ_before_pilate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8429684" cy="557216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1248965163__AZZ2259crusifixion_fs.jpg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t="7084" r="14378" b="33436"/>
          <a:stretch/>
        </p:blipFill>
        <p:spPr bwMode="auto">
          <a:xfrm>
            <a:off x="1285853" y="357166"/>
            <a:ext cx="6715172" cy="6072229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4119_22ca434c3ce9eb005c659a173c753a31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942" y="441325"/>
            <a:ext cx="447611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ям о Пасх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9296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4119_133245baf73b22a674d25792e6ecfa9a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Pietro Perugino 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0" y="785794"/>
            <a:ext cx="3422324" cy="4182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17" y="5075049"/>
            <a:ext cx="4448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Мария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Магдалина -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христианская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святая,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которая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согласно евангельскому тексту, следовала за Христом, присутствовала при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Распятии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 была свидетельницей его посмертного явления .</a:t>
            </a:r>
            <a:endParaRPr lang="ru-RU" dirty="0"/>
          </a:p>
        </p:txBody>
      </p:sp>
      <p:pic>
        <p:nvPicPr>
          <p:cNvPr id="4" name="Picture 2" descr="http://vysokovo.prihod.ru/users/67/1167/editor_files/image/116239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819670"/>
            <a:ext cx="4357718" cy="5343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55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Другая 1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661900"/>
      </a:accent2>
      <a:accent3>
        <a:srgbClr val="FEF9C5"/>
      </a:accent3>
      <a:accent4>
        <a:srgbClr val="000000"/>
      </a:accent4>
      <a:accent5>
        <a:srgbClr val="FF7547"/>
      </a:accent5>
      <a:accent6>
        <a:srgbClr val="E7B016"/>
      </a:accent6>
      <a:hlink>
        <a:srgbClr val="FFA0A0"/>
      </a:hlink>
      <a:folHlink>
        <a:srgbClr val="67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1151</TotalTime>
  <Words>33</Words>
  <Application>Microsoft Office PowerPoint</Application>
  <PresentationFormat>Экран (4:3)</PresentationFormat>
  <Paragraphs>15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Asus-PC</cp:lastModifiedBy>
  <cp:revision>89</cp:revision>
  <dcterms:created xsi:type="dcterms:W3CDTF">2010-03-23T04:03:36Z</dcterms:created>
  <dcterms:modified xsi:type="dcterms:W3CDTF">2017-04-17T04:40:47Z</dcterms:modified>
</cp:coreProperties>
</file>