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7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1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1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0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7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192688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</a:t>
            </a:r>
          </a:p>
          <a:p>
            <a:pPr algn="ctr"/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учителя-дефектолога  </a:t>
            </a: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 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6211669"/>
            <a:ext cx="45720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8" y="2388969"/>
            <a:ext cx="54387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71" y="2780927"/>
            <a:ext cx="2543828" cy="190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8"/>
          <a:stretch/>
        </p:blipFill>
        <p:spPr bwMode="auto">
          <a:xfrm>
            <a:off x="4572000" y="1196752"/>
            <a:ext cx="1656184" cy="17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r="35096"/>
          <a:stretch/>
        </p:blipFill>
        <p:spPr bwMode="auto">
          <a:xfrm>
            <a:off x="6225278" y="1196752"/>
            <a:ext cx="783478" cy="92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2" r="5530"/>
          <a:stretch/>
        </p:blipFill>
        <p:spPr bwMode="auto">
          <a:xfrm>
            <a:off x="7753285" y="1386391"/>
            <a:ext cx="1152128" cy="13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0300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упражнения,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способствующие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восприятия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Перевертыши».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рисует геометрические фигуры: квадрат, треугольник и т.д. Ребенок должен превратить их в любой рисунок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«Узнай форму».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должен узнать в окружающих предметах форму геометрической фигуры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«Волшебный мешочек»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мешок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помещаются самые разные мелкие предметы –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ключи, мячики, кубики, куколки, машинки – все, что найдется под рукой! Ребенку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предлагают засунуть руку в мешочек выбрать любую вещь и угадать вслепую, какой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ему «попался». Затем вытаскивают предмет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мешка и проверят – угадал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нет.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чем я говорю?».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описывает какой-либо предмет, а ребенок должен догадаться, и наоборот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«Какое время года?».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называет время года, а ребенок называет его признаки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предмет».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рисует пунктиром или точками очертание предмета, ребенок должен узнать предмет.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9153"/>
            <a:ext cx="8928992" cy="650819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11" y="1052736"/>
            <a:ext cx="2754391" cy="192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624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способствующие развитию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внимания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 и нет, не говорите, черный с белым не носите..».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задает ребенку вопросы. Ребенок отвечает на них, но при этом не должен называть запрещенные цвета и не говорить «да» и «нет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Игры-головоломки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загадки, паззлы.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отличий на одинаковых картинках, поиск одинаковых предметов и т.д.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 внимателен».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гимнастических упражнений по словесной команде.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Волшебное слово».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показывает упражнения, а ребенок выполняет их только в том случае, если взрослый говорит «Пожалуйста!».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что было».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запоминает предметы, лежащие на столе, затем он отворачивается. Взрослый передвигает (убирает или добавляет) предметы; а ребенок указывает что изменилось.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Назови, что ты видишь».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за одну минуту должен назвать как можно больше предметов, находящихся в комнате.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Карлики и великаны».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слово "карлики" нужно присесть, на слово "великаны" встать и поднять руки вверх. Ведущий называет поочерёдно эти слова и старается запутать детей. В конце игры остаётся самый внимательный участник.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981" y="116632"/>
            <a:ext cx="8928992" cy="662473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/>
          <a:stretch/>
        </p:blipFill>
        <p:spPr bwMode="auto">
          <a:xfrm>
            <a:off x="2483768" y="3573415"/>
            <a:ext cx="4041029" cy="33083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81" y="3933056"/>
            <a:ext cx="2851548" cy="215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93" y="58847"/>
            <a:ext cx="90364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способствующие развитию памяти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«Каждой вещи - своё место».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играем: вы наводите дома порядок? Привлеките ребенка к уборке. Пусть он скажет, где лежит та или другая вещь — полотенце, книга и т. д. Если он правильно ответил — значит, победил. В результате — и дома чисто, и ребенок доволен, и память упражняется.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Закрепляем: вы принесли покупки? Пусть ребенок поможет вам разложить их по местам. Скажите, что каждой вещи — свое место. Попробуйте положить неправильно, пусть он вас исправит. Посмейтесь вместе. 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«Пирамида».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называет ребенку одно слово, ребенок повторяет; потом взрослый называет два слова, ребенок повторяет, потом три слова, ребенок повторяет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ты видел в на каникулах?».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задает ребенку вопросы о происходящих на каникулах  событиях.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928992" cy="648072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72826"/>
            <a:ext cx="2851548" cy="215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462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развитие творческого мышления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будет, если?..»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поможет научить детей размышлять, делать выводы. Принимаются все варианты ответов. Старайтесь развернуть тему до предела, задавая ребенку наводящие вопросы.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заданий: «Что будет, если...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человек перестанет есть?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не выключить кипящий чайник?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носить тесную обувь?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не чистить зубы?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забить мяч в окно?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дразнить собаку?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не спать?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посадить цветы в песке? и др.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3"/>
          <a:stretch/>
        </p:blipFill>
        <p:spPr bwMode="auto">
          <a:xfrm>
            <a:off x="4139952" y="2358465"/>
            <a:ext cx="4731715" cy="39722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97346"/>
            <a:ext cx="8928992" cy="640000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65462"/>
            <a:ext cx="4176464" cy="2530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08" y="116632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 воображение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•Найдите время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посмотреть на облака или на листья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ребёнком, чтобы увидеть, на что или кого они похожи.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Сочиняйте вместе истории.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говорит первое предложение, ребенок – второе, взрослый – третье, ребенок – четвертое и т. д.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•Берите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простые предметы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(лист бумаги, карандаш, платок)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придумывайте, как его можно использовать.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бумаги может быть крышей, подзорной трубой, самолетиком, кочкой и т.п.)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краски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наделайте на листе кляксы, а потом рассматривайте их, пытаясь увидеть образы. Потом можно дорисовать до картинки.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Помогайте ребенку осознавать и обобщать его жизненный опыт.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Рассматривайте семейные фотографии, вспоминайте веселые и интересные моменты вашей жизни; разговаривайте о том, что вы видите.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8437"/>
            <a:ext cx="88204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должны помнить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принуждайте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заниматься, заинтересуйте его. Интерес ребенка-залог успеха.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Занятия должны проходить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виде игры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следующему упражнению переходить, лишь усвоив предыдущее.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ругайте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за ошибки. Критика способна разрушить интерес ребенка. Помогайте ребенку исправлять ошибки, делайте все весело, вместе, без принуждений и порицания.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Поощряйте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речевую активность ребенка, стимулируйте  к речи.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 показывайте, что ожидали от него большего, если он что-то не смог. Главное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запастись терпением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превращать веселые игры в скучные занятия с множеством требований. Если Ваш ребенок заинтересован и делает попытки, то Вы на правильном пути.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 у Вас замечательный ребенок и вместе Вы способны на многое!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7346"/>
            <a:ext cx="8928992" cy="647201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874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Голик</dc:creator>
  <cp:lastModifiedBy>Админ</cp:lastModifiedBy>
  <cp:revision>18</cp:revision>
  <dcterms:created xsi:type="dcterms:W3CDTF">2022-05-23T15:48:21Z</dcterms:created>
  <dcterms:modified xsi:type="dcterms:W3CDTF">2024-02-27T15:49:14Z</dcterms:modified>
</cp:coreProperties>
</file>