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8" r:id="rId2"/>
    <p:sldId id="297" r:id="rId3"/>
    <p:sldId id="298" r:id="rId4"/>
    <p:sldId id="300" r:id="rId5"/>
    <p:sldId id="302" r:id="rId6"/>
    <p:sldId id="303" r:id="rId7"/>
    <p:sldId id="304" r:id="rId8"/>
    <p:sldId id="305" r:id="rId9"/>
    <p:sldId id="307" r:id="rId10"/>
    <p:sldId id="306" r:id="rId11"/>
    <p:sldId id="309" r:id="rId12"/>
    <p:sldId id="308" r:id="rId13"/>
    <p:sldId id="310" r:id="rId14"/>
    <p:sldId id="296" r:id="rId15"/>
    <p:sldId id="311" r:id="rId16"/>
    <p:sldId id="31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938FA-6901-4E0B-A2A8-976F9090CED1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9CA0-86B9-4D88-A77E-C9D9C98D4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85946-8CCE-4BA5-9F1F-D2C4E6AE7EE7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C2DD-EFF6-4606-AE8A-D30DE2177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5C7B-7892-4486-9F99-50AE03A92E42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E60B-1F20-4969-AB10-82270E384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564BC-0289-47EA-A60F-64910F675BA7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9263-1ADF-4335-A811-E605D859F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6A479-7B77-433C-8E72-6FD2D16A8BF0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950E1-F7F3-434B-9F81-187F1F57A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A04E-60C9-4647-8BFE-008A0871C0C3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6609-A9AF-4BC0-A17F-7F162207A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F8EA-321E-4F7C-B4B4-9719EAC61B8F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E5B03-92F3-4767-A427-B81E0037A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AAB-3DB3-44AA-AAE2-3CCA687F7EF0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704F5-80FE-4CA5-AB05-5599ACF6C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5C2C-70C2-4130-987E-796EEAD045D4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8C1F-A8C3-4737-A9ED-08F7417EB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320CA-F5EF-4C22-A451-63F9BB843618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D632-F9FE-4545-B9E6-40B685881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EB1C-668B-41D0-A943-432DD24D80E3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50305-4C9D-45E7-88AB-DC76C5B6B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8B2E5F-ADA0-4DE0-9789-7AA1E4CE267B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F3C35D-03A8-4F06-B346-6F5AB52A7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3" r:id="rId2"/>
    <p:sldLayoutId id="2147483822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23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Казачья светёлка.  Добро пожаловать!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казачьей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светёлке посидим 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 о традициях старины поговорим.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foto.spbland.ru/data/media/17/lrg_120197_1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1439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158030" cy="71438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Детские забавы этого дня.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163"/>
            <a:ext cx="4857752" cy="4389437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Дети могли играть с пташками целый день. Они поднимали их вверх бежали в поля и пели </a:t>
            </a:r>
            <a:r>
              <a:rPr lang="ru-RU" sz="2400" dirty="0" err="1" smtClean="0"/>
              <a:t>заклички</a:t>
            </a:r>
            <a:r>
              <a:rPr lang="ru-RU" sz="2400" dirty="0" smtClean="0"/>
              <a:t>, а вечером могли их с удовольствием съесть. Некоторых привязывали к дереву, призывая в сад и в поля птичек. </a:t>
            </a:r>
          </a:p>
          <a:p>
            <a:pPr>
              <a:buNone/>
            </a:pPr>
            <a:r>
              <a:rPr lang="ru-RU" sz="2400" dirty="0" smtClean="0"/>
              <a:t>С бабушками и мамочками -рукодельницами вязали пташек из ниток, соломы, ткани, делали </a:t>
            </a:r>
            <a:r>
              <a:rPr lang="ru-RU" dirty="0" smtClean="0"/>
              <a:t>из бумаги.</a:t>
            </a:r>
            <a:endParaRPr lang="ru-RU" dirty="0"/>
          </a:p>
        </p:txBody>
      </p:sp>
      <p:pic>
        <p:nvPicPr>
          <p:cNvPr id="4" name="Рисунок 3" descr="https://img0.liveinternet.ru/images/attach/d/2/147/809/147809570_4920201_im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714356"/>
            <a:ext cx="321467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cs1.livemaster.ru/storage/6a/d5/7cc51dc995d6f2eec21e5d81f2j3--kukly-igrushki-ptichki-tilda-bordov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20452" cy="1887823"/>
          </a:xfrm>
          <a:prstGeom prst="rect">
            <a:avLst/>
          </a:prstGeom>
          <a:noFill/>
        </p:spPr>
      </p:pic>
      <p:pic>
        <p:nvPicPr>
          <p:cNvPr id="7" name="Рисунок 6" descr="C:\Users\Asus-PC\Downloads\Жаворонок из соломы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785794"/>
            <a:ext cx="1778000" cy="119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adeheart.com/media/productphoto/960/62134973/1_16_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978400"/>
            <a:ext cx="2819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adeheart.com/media/productphoto/432/37371726/1_21_DSC_017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5143512"/>
            <a:ext cx="2062480" cy="1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Прилетают 40 птичек, а первыми жаворонки…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443914" cy="503874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народе повсюду существовала вера в то, что в этот день из тёплых стран прилетают первые жаворонки и приносят с собой весну.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кто-то из стариков говорил,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в это время прилетают сорок птиц из теплых стран, а зимующая  сорока начинает строить себе гнездо и кладет в него сорок палочек.</a:t>
            </a:r>
          </a:p>
          <a:p>
            <a:endParaRPr lang="ru-RU" dirty="0"/>
          </a:p>
        </p:txBody>
      </p:sp>
      <p:pic>
        <p:nvPicPr>
          <p:cNvPr id="4" name="Рисунок 3" descr="https://xn--80adjnyuchb7b.xn--p1ai/wp-content/uploads/2018/03/UEURg1rk79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714752"/>
            <a:ext cx="571500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«Сороки святые – </a:t>
            </a:r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колобаны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золотые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43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некоторых станицах была несколько другая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традиция.На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Сороки хозяйки пекли из ржаной или овсяной муки сорок шариков – «Сороки святые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колобаны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золотые» и по одному шарику выбрасывали каждый день за окошко, приговаривая: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Мороз – красный нос,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тебе хлеб и овес.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теперь убирайся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Подобру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поздорову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Верили, что мороз, наевшись хлебных шариков, уйдет до следующего года и не станет мешать крестьянам в их посевных весенних работах.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4.infourok.ru/uploads/ex/0564/00087d5b-bdad51b8/3/img14.jpg"/>
          <p:cNvPicPr/>
          <p:nvPr/>
        </p:nvPicPr>
        <p:blipFill>
          <a:blip r:embed="rId2"/>
          <a:srcRect l="23891" t="54274" r="27686" b="5556"/>
          <a:stretch>
            <a:fillRect/>
          </a:stretch>
        </p:blipFill>
        <p:spPr bwMode="auto">
          <a:xfrm>
            <a:off x="4214810" y="2928934"/>
            <a:ext cx="30908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"/>
            <a:ext cx="5143504" cy="6324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некоторых казаков была традиция в тесто «жаворонков» закладывали кольцо, монету, а по тому, что кому достанется, «узнавали» о предстоящей участи: кольцо – к свадьбе, монета – к богатству. Найденную монету хранили на божнице или носили с собой для счастья. В ряде мест на Сороки с помощью подобных птичек выбирался семейный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засевальщик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Для этого в «жаворонок» запекали какой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предмет. Мужчины вытаскивали себе печеную птичку. Кому выпадал жребий, тот и разбрасывал первые пригоршни зерен во время начала посева.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fs00.infourok.ru/images/doc/124/145271/img3.jpg"/>
          <p:cNvPicPr/>
          <p:nvPr/>
        </p:nvPicPr>
        <p:blipFill>
          <a:blip r:embed="rId2"/>
          <a:srcRect l="17958" t="18162" r="18707" b="5556"/>
          <a:stretch>
            <a:fillRect/>
          </a:stretch>
        </p:blipFill>
        <p:spPr bwMode="auto">
          <a:xfrm>
            <a:off x="0" y="0"/>
            <a:ext cx="407193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3.infourok.ru/uploads/ex/103e/0000fa9d-e4344c28/640/img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Приметы этого дня.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Казаки были очень внимательными и наблюдательными. Вот в какие приметы они верили: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на Сороки будет тепло, то оно простоит ещё 40 дней, а если холодно и мороз, то ещё 40 дней будет морозных.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на Сороки выпадал снег, то и Пасхальная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еделя обязательно будет ненастной, холодной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C:\Users\Asus-PC\Downloads\Теплый день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1.wallbox.ru/wallpapers/main/201551/823cd2e3e46e7f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496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 третья встреча Весны- </a:t>
            </a:r>
            <a:b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это уже 7 апреля , на Благовещенье…</a:t>
            </a:r>
            <a:endParaRPr lang="ru-RU" sz="2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Но о традициях этого дня мы поговорим позже…</a:t>
            </a:r>
          </a:p>
          <a:p>
            <a:endParaRPr lang="ru-RU" dirty="0" smtClean="0"/>
          </a:p>
        </p:txBody>
      </p:sp>
      <p:pic>
        <p:nvPicPr>
          <p:cNvPr id="6" name="Содержимое 3" descr="Â«ÐÐµÑÐ½Ð° ÑÐ¶Ðµ ÑÑÐ´Ð¾Ð¼Â». ÐÐ²ÑÐ¾Ñ: ÐÐ°ÑÐ²Ð°ÑÐ¾Ð². Ð.Ð.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4881578" cy="324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КАЗАКИ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ВЕСНУ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встречают?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1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 народному календарю весну встречают трижды. Первая встреча весны приходит на лютый февраль-15 февраля Сретенье. «На Сретенье зима с весной встречаются впервой», - говорили в народе. «В марте с крыш капает, а за нос цапает».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Солнышко выглядывает всё чаще, тает снежок, оттепели, сосульки…. Люди замечают первое дыхание ВЕСНЫ.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s://trk-bratsk.tv/wp-content/uploads/2021/02/image155269511717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786190"/>
            <a:ext cx="514350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22марта-вторая встреча ВЕСНЫ. «Сороки».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9"/>
            <a:ext cx="4286280" cy="532449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день славен многими традициями.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день весеннего равноденствия: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день=ночи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у православных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День памяти 40 Святых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Севастийских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мучеников, которые не отказались от веры в Бога, в Христа , их жестоко мучили, а затем они погибли. Но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ЦЕРКОВЬЮ  причислены к лику святых.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pravmir.ru/wp-content/uploads/2013/03/295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1591" y="1000108"/>
            <a:ext cx="4472409" cy="557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История православного праздника.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5929322" cy="582455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Случилось это в давние времена в горах Армении, бывшей тогда окраинной частью Римской империи. При Святом императоре  Константине был подписан закон о «веротерпимости» и христианство росло и крепло. Но один военный начальник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Агриколай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решил свергнуть, убить Константина, и стал в своём войске искать тех, кто верил в Бога и мог помешать ему. Было у него 40 воинов легионеров, которые во всех сражениях выходили победителями, все они были ХРИСТИАНАМИ. Заключил 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Агриколай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темницу. А они стали там усердно молиться и однажды  услышали глас Божий:«Претерпевший до конца, тот спасен будет».</a:t>
            </a:r>
          </a:p>
          <a:p>
            <a:endParaRPr lang="ru-RU" sz="2400" dirty="0"/>
          </a:p>
        </p:txBody>
      </p:sp>
      <p:pic>
        <p:nvPicPr>
          <p:cNvPr id="4" name="Рисунок 3" descr="https://www.pravmir.ru/wp-content/uploads/2013/03/44866_foto2_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8505" y="1714488"/>
            <a:ext cx="3325495" cy="318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Тяжкие мучения за веру…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5538806"/>
          </a:xfrm>
        </p:spPr>
        <p:txBody>
          <a:bodyPr/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Агриколай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приказал забросать воинов камнями, но камни неведомой силой не долетали до мучеников, а один даже отлетел и разбил лицо злодею.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Тогда загнали их в ледяные воды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Севастийского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озера, а чтобы усилить пытку холодом, на берегу развели костер, растопили баню. Один из сорока воинов не выдержал муки, отрекся и получил право согреться у костра, но как только он вышел из воды сразу упал замертво. А лица 39 осветил необыкновенный свет, пролившийся глубокой ночью с небес. Лед растопился, вода стала тёплой. Увидел это чудо  один из стражников и вошел в воду к гибнувшим христианам, занял место малодушного. И осталось их сорок. Сорок верных и верующих. А над головами у каждого появился светлый венец.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«…ибо примите венцы нетленные…»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143504" cy="532449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Наутро стражники были удивлены, что все мученики живы, тогда их вывели на берег и перебили им голени, кости на ногах, а затем повели к месту сожжения (кто полз, а кто пал без чувств везли на колеснице)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сожженные тела побросали в воду, чтобы никто не мог их похоронить.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ночью в воде их тела, кости святились, как звезды. Один епископ (священник) со своими людьми собрал всё до единой части и достойно захоронил.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www.pravmir.ru/wp-content/uploads/2013/03/Chapel_of_the_Forty_Martyrs_IMG_0506-450x6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77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Традиции у донских казаков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6286512" cy="5467369"/>
          </a:xfrm>
        </p:spPr>
        <p:txBody>
          <a:bodyPr/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Донских станицах издавна был обычай в день памяти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Севастийских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мучеников лепить из теста и печь «жавор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нков» — булочки в виде птиц, как будто души мучеников вознеслись к Господу Богу в виде птиц.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Почему именно жаворонки? Крестьяне заметили, что поющий жаворонок то взмывает ввысь выше всех птиц , то камнем «падает» к земле, объясняли это особым дерзновением и смирением этих птиц пред Богом. Жаворонок быстро устремляется к верху, неся молитву, но, пораженный величием Господа, в глубоком благоговении склоняется вниз.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Давайте послушаем сейчас музыкальное произведение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П.И. Чайковского «Песня жаворонка»,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понаблюдаем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полётом этой птицы, послушаем его трель.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luckclub.ru/images/luckclub/2018/06/jauruk3-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024" y="3643314"/>
            <a:ext cx="2807976" cy="187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xn--80adjnyuchb7b.xn--p1ai/wp-content/uploads/2018/03/7u8lWsfnt94.jpg"/>
          <p:cNvPicPr/>
          <p:nvPr/>
        </p:nvPicPr>
        <p:blipFill>
          <a:blip r:embed="rId3" cstate="print"/>
          <a:srcRect l="18119" r="-53"/>
          <a:stretch>
            <a:fillRect/>
          </a:stretch>
        </p:blipFill>
        <p:spPr bwMode="auto">
          <a:xfrm>
            <a:off x="6572264" y="785794"/>
            <a:ext cx="2571736" cy="232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553880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Казачки пекли 40 пташек, активное участие принимали в этом и дети . Есть разные способы закручивания : или узелком или из круглой пышки.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, что у них получалось: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Вкусные «Жаворонки»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xn--80adjnyuchb7b.xn--p1ai/wp-content/uploads/2018/03/1H9u-x8glv0.jpg"/>
          <p:cNvPicPr/>
          <p:nvPr/>
        </p:nvPicPr>
        <p:blipFill>
          <a:blip r:embed="rId2"/>
          <a:srcRect l="10420" t="23426" r="22017" b="10831"/>
          <a:stretch>
            <a:fillRect/>
          </a:stretch>
        </p:blipFill>
        <p:spPr bwMode="auto">
          <a:xfrm>
            <a:off x="500034" y="2643182"/>
            <a:ext cx="3114670" cy="198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xn--80adjnyuchb7b.xn--p1ai/wp-content/uploads/2018/03/BLCjKHVXgK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00306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best-kylinar.in.ua/wp-content/uploads/2017/07/xzhavoronki.jpg.pagespeed.ic.WUFuPIrhT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714884"/>
            <a:ext cx="307183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db/e8/36/dbe83659c6a9e41773692ffc27b674ea--image-search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572008"/>
            <a:ext cx="2643206" cy="198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vstretim-prazdnik.com/wp-content/uploads/2017/01/np-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1015</Words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Казачья светёлка.  Добро пожаловать! В казачьей светёлке посидим , да о традициях старины поговорим.</vt:lpstr>
      <vt:lpstr>Как КАЗАКИ ВЕСНУ встречают?</vt:lpstr>
      <vt:lpstr>22марта-вторая встреча ВЕСНЫ. «Сороки».</vt:lpstr>
      <vt:lpstr>История православного праздника.</vt:lpstr>
      <vt:lpstr>Тяжкие мучения за веру…</vt:lpstr>
      <vt:lpstr>«…ибо примите венцы нетленные…»</vt:lpstr>
      <vt:lpstr>Традиции у донских казаков</vt:lpstr>
      <vt:lpstr>Вкусные «Жаворонки»</vt:lpstr>
      <vt:lpstr>Слайд 9</vt:lpstr>
      <vt:lpstr>Детские забавы этого дня. </vt:lpstr>
      <vt:lpstr>Прилетают 40 птичек, а первыми жаворонки…</vt:lpstr>
      <vt:lpstr> «Сороки святые – колобаны золотые»</vt:lpstr>
      <vt:lpstr>Слайд 13</vt:lpstr>
      <vt:lpstr>Слайд 14</vt:lpstr>
      <vt:lpstr>Приметы этого дня.</vt:lpstr>
      <vt:lpstr>А третья встреча Весны-  это уже 7 апреля , на Благовещенье…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«Незабываемые песни о незабытой войне» Иванова Анастасия Сергеевна, 12 лет, 5 «В» класс, МОУ «Козловская СОШ №3 », Руководитель: Подъельникова Татьяна Владимировна</dc:title>
  <dc:creator>Asus</dc:creator>
  <cp:lastModifiedBy>Asus-PC</cp:lastModifiedBy>
  <cp:revision>81</cp:revision>
  <dcterms:modified xsi:type="dcterms:W3CDTF">2021-03-19T10:29:33Z</dcterms:modified>
</cp:coreProperties>
</file>