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4" r:id="rId10"/>
    <p:sldId id="266" r:id="rId11"/>
    <p:sldId id="267" r:id="rId12"/>
    <p:sldId id="26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isk.yandex.ru/i/-BVXmN8z9zu11Q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661375"/>
            <a:ext cx="7766936" cy="2389461"/>
          </a:xfrm>
        </p:spPr>
        <p:txBody>
          <a:bodyPr/>
          <a:lstStyle/>
          <a:p>
            <a:pPr algn="ctr"/>
            <a:r>
              <a:rPr lang="ru-RU" sz="2000" dirty="0" smtClean="0"/>
              <a:t>Региональный этап Всероссийского фестиваля</a:t>
            </a:r>
            <a:br>
              <a:rPr lang="ru-RU" sz="2000" dirty="0" smtClean="0"/>
            </a:br>
            <a:r>
              <a:rPr lang="ru-RU" sz="2000" dirty="0" smtClean="0"/>
              <a:t> «Праздник </a:t>
            </a:r>
            <a:r>
              <a:rPr lang="ru-RU" sz="2000" dirty="0" err="1" smtClean="0"/>
              <a:t>Эколят</a:t>
            </a:r>
            <a:r>
              <a:rPr lang="ru-RU" sz="2000" dirty="0" smtClean="0"/>
              <a:t>- молодых защитников природы»</a:t>
            </a:r>
            <a:br>
              <a:rPr lang="ru-RU" sz="2000" dirty="0" smtClean="0"/>
            </a:br>
            <a:r>
              <a:rPr lang="ru-RU" sz="2000" dirty="0" smtClean="0"/>
              <a:t>2021 год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МАСТЕР-КЛАСС экологического просвещения</a:t>
            </a:r>
            <a:br>
              <a:rPr lang="ru-RU" sz="2000" dirty="0" smtClean="0"/>
            </a:br>
            <a:r>
              <a:rPr lang="ru-RU" sz="2000" dirty="0" smtClean="0"/>
              <a:t>«Делай как я!»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Участники: </a:t>
            </a:r>
            <a:r>
              <a:rPr lang="ru-RU" dirty="0" err="1" smtClean="0"/>
              <a:t>эколята</a:t>
            </a:r>
            <a:r>
              <a:rPr lang="ru-RU" dirty="0" smtClean="0"/>
              <a:t> из подготовительной А группы «Непоседы»</a:t>
            </a:r>
          </a:p>
          <a:p>
            <a:endParaRPr lang="ru-RU" dirty="0" smtClean="0"/>
          </a:p>
          <a:p>
            <a:r>
              <a:rPr lang="ru-RU" dirty="0"/>
              <a:t>п</a:t>
            </a:r>
            <a:r>
              <a:rPr lang="ru-RU" dirty="0" smtClean="0"/>
              <a:t>од руководством: воспитателей Т.В. Захаровой, Н.И. </a:t>
            </a:r>
            <a:r>
              <a:rPr lang="ru-RU" dirty="0" err="1" smtClean="0"/>
              <a:t>Тютюнниковой</a:t>
            </a:r>
            <a:r>
              <a:rPr lang="ru-RU" dirty="0" smtClean="0"/>
              <a:t>, </a:t>
            </a:r>
            <a:r>
              <a:rPr lang="ru-RU" dirty="0" err="1" smtClean="0"/>
              <a:t>муз.руководителя</a:t>
            </a:r>
            <a:r>
              <a:rPr lang="ru-RU" dirty="0" smtClean="0"/>
              <a:t> А.В. Бутенко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2711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74749"/>
            <a:ext cx="8656165" cy="6492124"/>
          </a:xfrm>
        </p:spPr>
      </p:pic>
    </p:spTree>
    <p:extLst>
      <p:ext uri="{BB962C8B-B14F-4D97-AF65-F5344CB8AC3E}">
        <p14:creationId xmlns:p14="http://schemas.microsoft.com/office/powerpoint/2010/main" val="344205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85" y="609599"/>
            <a:ext cx="4467358" cy="595647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643" y="609598"/>
            <a:ext cx="4467359" cy="595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854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47730"/>
            <a:ext cx="8596668" cy="69545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5"/>
                </a:solidFill>
              </a:rPr>
              <a:t>Уважаемые родители!</a:t>
            </a:r>
            <a:br>
              <a:rPr lang="ru-RU" dirty="0" smtClean="0">
                <a:solidFill>
                  <a:schemeClr val="accent5"/>
                </a:solidFill>
              </a:rPr>
            </a:b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55313"/>
            <a:ext cx="8596668" cy="497124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0B050"/>
                </a:solidFill>
              </a:rPr>
              <a:t>Научите своих детей </a:t>
            </a:r>
            <a:r>
              <a:rPr lang="ru-RU" dirty="0" smtClean="0">
                <a:solidFill>
                  <a:srgbClr val="00B050"/>
                </a:solidFill>
              </a:rPr>
              <a:t>малому:</a:t>
            </a:r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accent5"/>
                </a:solidFill>
              </a:rPr>
              <a:t>Бумажки от конфет , пакеты,  обёртки не бросать на землю,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5"/>
                </a:solidFill>
              </a:rPr>
              <a:t>а  прятать в карман и выбрасывать только в мусорные контейнеры.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И тогда –наш посёлок , а значит и ЗЕМЛЯ станет чище!</a:t>
            </a:r>
          </a:p>
          <a:p>
            <a:pPr marL="0" indent="0" algn="ctr">
              <a:buNone/>
            </a:pPr>
            <a:endParaRPr lang="ru-RU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ru-RU" dirty="0" smtClean="0"/>
              <a:t> А ещё у  нас в п. Глубокий доступен раздельный сбор мусора по принципу: </a:t>
            </a:r>
            <a:r>
              <a:rPr lang="ru-RU" dirty="0" smtClean="0">
                <a:solidFill>
                  <a:schemeClr val="accent5"/>
                </a:solidFill>
              </a:rPr>
              <a:t>ПЛАСТИК И ПЛАСТИКОВЫЕ БУТЫЛКИ отдельно!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5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Пусть ВАША СЕМЬЯ станет участником этой ЭКОПРОГРАММЫ!!!</a:t>
            </a:r>
            <a:endParaRPr lang="ru-RU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ru-RU" dirty="0" smtClean="0"/>
              <a:t>Ну и,  конечно же, отработанные батарейки сдавайте в специализированные места, а не со всем мусором,  во избежание отравления наших почв!!!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5"/>
                </a:solidFill>
              </a:rPr>
              <a:t>ЕСЛИ каждый из нас сделает хотя бы эти </a:t>
            </a:r>
            <a:r>
              <a:rPr lang="ru-RU" dirty="0" smtClean="0">
                <a:solidFill>
                  <a:srgbClr val="00B050"/>
                </a:solidFill>
              </a:rPr>
              <a:t>малые ЭКОДЕЛА</a:t>
            </a:r>
            <a:r>
              <a:rPr lang="ru-RU" dirty="0" smtClean="0">
                <a:solidFill>
                  <a:schemeClr val="accent5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accent5"/>
                </a:solidFill>
              </a:rPr>
              <a:t> </a:t>
            </a:r>
            <a:r>
              <a:rPr lang="ru-RU" dirty="0" smtClean="0">
                <a:solidFill>
                  <a:schemeClr val="accent5"/>
                </a:solidFill>
              </a:rPr>
              <a:t>то вместе это –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ОГРОМНОЕ ЭКОДЕЛО!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757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83335"/>
            <a:ext cx="8596668" cy="446896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>Мы- команда ЭКОЛЯТ, стали участниками  этого фестиваля, потому что мы хотим, чтобы наша планета </a:t>
            </a:r>
            <a:br>
              <a:rPr lang="ru-RU" sz="2700" dirty="0" smtClean="0"/>
            </a:br>
            <a:r>
              <a:rPr lang="ru-RU" sz="2700" dirty="0" smtClean="0">
                <a:solidFill>
                  <a:srgbClr val="00B0F0"/>
                </a:solidFill>
              </a:rPr>
              <a:t>ЗЕМЛЯ была чистой, цветущей и красивой!</a:t>
            </a:r>
            <a:br>
              <a:rPr lang="ru-RU" sz="2700" dirty="0" smtClean="0">
                <a:solidFill>
                  <a:srgbClr val="00B0F0"/>
                </a:solidFill>
              </a:rPr>
            </a:br>
            <a:r>
              <a:rPr lang="ru-RU" sz="2700" dirty="0" smtClean="0"/>
              <a:t>А большие дела начинаются с малых!</a:t>
            </a:r>
            <a:br>
              <a:rPr lang="ru-RU" sz="2700" dirty="0" smtClean="0"/>
            </a:br>
            <a:r>
              <a:rPr lang="ru-RU" sz="2700" dirty="0" smtClean="0">
                <a:solidFill>
                  <a:srgbClr val="FF0000"/>
                </a:solidFill>
              </a:rPr>
              <a:t>Чисто не там, где убирают, а чисто там, где не сорят!</a:t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Наше выступление «Делай как я!»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вы можете посмотреть, выделив ссылку и нажав правой клавишей мышки: открыть ГИПЕРССЫЛКУ.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Взрослые, поддержите наши начинания своими делами!!! </a:t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657600"/>
            <a:ext cx="8596668" cy="3200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u="sng" dirty="0" smtClean="0">
                <a:solidFill>
                  <a:srgbClr val="2C2D2E"/>
                </a:solidFill>
                <a:latin typeface="Arial" panose="020B0604020202020204" pitchFamily="34" charset="0"/>
                <a:hlinkClick r:id="rId2"/>
              </a:rPr>
              <a:t>,</a:t>
            </a:r>
          </a:p>
          <a:p>
            <a:r>
              <a:rPr lang="en-US" u="sng" dirty="0" smtClean="0">
                <a:solidFill>
                  <a:schemeClr val="tx1"/>
                </a:solidFill>
                <a:latin typeface="Arial" panose="020B0604020202020204" pitchFamily="34" charset="0"/>
                <a:hlinkClick r:id="rId2"/>
              </a:rPr>
              <a:t>https</a:t>
            </a:r>
            <a:r>
              <a:rPr lang="en-US" u="sng" dirty="0">
                <a:solidFill>
                  <a:schemeClr val="tx1"/>
                </a:solidFill>
                <a:latin typeface="Arial" panose="020B0604020202020204" pitchFamily="34" charset="0"/>
                <a:hlinkClick r:id="rId2"/>
              </a:rPr>
              <a:t>://disk.yandex.ru/i/-BVXmN8z9zu11Q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​​​​​​​</a:t>
            </a:r>
            <a:endParaRPr lang="ru-RU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rgbClr val="2C2D2E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u="sng" dirty="0" smtClean="0">
              <a:solidFill>
                <a:srgbClr val="2C2D2E"/>
              </a:solidFill>
              <a:latin typeface="Arial" panose="020B0604020202020204" pitchFamily="34" charset="0"/>
              <a:hlinkClick r:id="rId2"/>
            </a:endParaRPr>
          </a:p>
          <a:p>
            <a:endParaRPr lang="ru-RU" u="sng" dirty="0">
              <a:solidFill>
                <a:srgbClr val="2C2D2E"/>
              </a:solidFill>
              <a:latin typeface="Arial" panose="020B0604020202020204" pitchFamily="34" charset="0"/>
              <a:hlinkClick r:id="rId2"/>
            </a:endParaRPr>
          </a:p>
          <a:p>
            <a:endParaRPr lang="ru-RU" dirty="0">
              <a:solidFill>
                <a:srgbClr val="2C2D2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533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 нас </a:t>
            </a:r>
            <a:r>
              <a:rPr lang="ru-RU" dirty="0" err="1" smtClean="0"/>
              <a:t>эколят</a:t>
            </a:r>
            <a:r>
              <a:rPr lang="ru-RU" dirty="0" smtClean="0"/>
              <a:t>- есть </a:t>
            </a:r>
            <a:r>
              <a:rPr lang="ru-RU" dirty="0" err="1" smtClean="0"/>
              <a:t>экодела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Поверьте, проверьте</a:t>
            </a:r>
            <a:br>
              <a:rPr lang="ru-RU" dirty="0" smtClean="0"/>
            </a:br>
            <a:r>
              <a:rPr lang="ru-RU" dirty="0" smtClean="0"/>
              <a:t>Не пустые слова!!!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852" y="2160588"/>
            <a:ext cx="8110549" cy="4562184"/>
          </a:xfrm>
        </p:spPr>
      </p:pic>
    </p:spTree>
    <p:extLst>
      <p:ext uri="{BB962C8B-B14F-4D97-AF65-F5344CB8AC3E}">
        <p14:creationId xmlns:p14="http://schemas.microsoft.com/office/powerpoint/2010/main" val="1157022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 слов – к делу!</a:t>
            </a:r>
            <a:br>
              <a:rPr lang="ru-RU" dirty="0" smtClean="0"/>
            </a:br>
            <a:r>
              <a:rPr lang="ru-RU" dirty="0" smtClean="0"/>
              <a:t>Теперь мы мусор сортируем, делим….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650" y="1930400"/>
            <a:ext cx="8183552" cy="4603248"/>
          </a:xfrm>
        </p:spPr>
      </p:pic>
    </p:spTree>
    <p:extLst>
      <p:ext uri="{BB962C8B-B14F-4D97-AF65-F5344CB8AC3E}">
        <p14:creationId xmlns:p14="http://schemas.microsoft.com/office/powerpoint/2010/main" val="197989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19" y="420098"/>
            <a:ext cx="10655255" cy="5993581"/>
          </a:xfrm>
        </p:spPr>
      </p:pic>
    </p:spTree>
    <p:extLst>
      <p:ext uri="{BB962C8B-B14F-4D97-AF65-F5344CB8AC3E}">
        <p14:creationId xmlns:p14="http://schemas.microsoft.com/office/powerpoint/2010/main" val="799772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90152"/>
            <a:ext cx="8596668" cy="184024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Не только в саду, но и дома…</a:t>
            </a:r>
            <a:br>
              <a:rPr lang="ru-RU" sz="2000" dirty="0" smtClean="0"/>
            </a:br>
            <a:r>
              <a:rPr lang="ru-RU" sz="2000" dirty="0" smtClean="0"/>
              <a:t>Взрослые, а вам ЭТО знакомо?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1270000"/>
            <a:ext cx="3765630" cy="502084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534" y="1270000"/>
            <a:ext cx="3868492" cy="51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20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chemeClr val="accent5"/>
                </a:solidFill>
              </a:rPr>
              <a:t>Родители, призываем вас отказаться от пластиковых пакетов и кульков.</a:t>
            </a:r>
            <a:br>
              <a:rPr lang="ru-RU" sz="2200" dirty="0" smtClean="0">
                <a:solidFill>
                  <a:schemeClr val="accent5"/>
                </a:solidFill>
              </a:rPr>
            </a:br>
            <a:r>
              <a:rPr lang="ru-RU" sz="2200" dirty="0" smtClean="0">
                <a:solidFill>
                  <a:schemeClr val="accent2"/>
                </a:solidFill>
              </a:rPr>
              <a:t>Молодежь выбирает «ШОПЕР»!!!</a:t>
            </a:r>
            <a:br>
              <a:rPr lang="ru-RU" sz="2200" dirty="0" smtClean="0">
                <a:solidFill>
                  <a:schemeClr val="accent2"/>
                </a:solidFill>
              </a:rPr>
            </a:br>
            <a:r>
              <a:rPr lang="ru-RU" sz="2200" dirty="0" smtClean="0">
                <a:solidFill>
                  <a:schemeClr val="accent5"/>
                </a:solidFill>
              </a:rPr>
              <a:t/>
            </a:r>
            <a:br>
              <a:rPr lang="ru-RU" sz="2200" dirty="0" smtClean="0">
                <a:solidFill>
                  <a:schemeClr val="accent5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Шопер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-это модно, стильно и красиво.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А для экологии- НЕОБХОДИМО!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Заменит сотни пакетов сумка одна!</a:t>
            </a:r>
          </a:p>
          <a:p>
            <a:pPr marL="0" indent="0">
              <a:buNone/>
            </a:pP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Шопером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пользуйся везде и всегда!!!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944" y="1679568"/>
            <a:ext cx="3632110" cy="484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035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06" y="198238"/>
            <a:ext cx="8641723" cy="6481292"/>
          </a:xfrm>
        </p:spPr>
      </p:pic>
    </p:spTree>
    <p:extLst>
      <p:ext uri="{BB962C8B-B14F-4D97-AF65-F5344CB8AC3E}">
        <p14:creationId xmlns:p14="http://schemas.microsoft.com/office/powerpoint/2010/main" val="752226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48628"/>
            <a:ext cx="8596668" cy="6447501"/>
          </a:xfrm>
        </p:spPr>
      </p:pic>
    </p:spTree>
    <p:extLst>
      <p:ext uri="{BB962C8B-B14F-4D97-AF65-F5344CB8AC3E}">
        <p14:creationId xmlns:p14="http://schemas.microsoft.com/office/powerpoint/2010/main" val="822224408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66</TotalTime>
  <Words>232</Words>
  <Application>Microsoft Office PowerPoint</Application>
  <PresentationFormat>Широкоэкранный</PresentationFormat>
  <Paragraphs>31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Грань</vt:lpstr>
      <vt:lpstr>Региональный этап Всероссийского фестиваля  «Праздник Эколят- молодых защитников природы» 2021 год  МАСТЕР-КЛАСС экологического просвещения «Делай как я!»</vt:lpstr>
      <vt:lpstr>Мы- команда ЭКОЛЯТ, стали участниками  этого фестиваля, потому что мы хотим, чтобы наша планета  ЗЕМЛЯ была чистой, цветущей и красивой! А большие дела начинаются с малых! Чисто не там, где убирают, а чисто там, где не сорят! Наше выступление «Делай как я!» вы можете посмотреть, выделив ссылку и нажав правой клавишей мышки: открыть ГИПЕРССЫЛКУ. Взрослые, поддержите наши начинания своими делами!!!      </vt:lpstr>
      <vt:lpstr>У нас эколят- есть экодела: Поверьте, проверьте Не пустые слова!!! </vt:lpstr>
      <vt:lpstr>От слов – к делу! Теперь мы мусор сортируем, делим….  </vt:lpstr>
      <vt:lpstr>Презентация PowerPoint</vt:lpstr>
      <vt:lpstr>Не только в саду, но и дома… Взрослые, а вам ЭТО знакомо? </vt:lpstr>
      <vt:lpstr>Родители, призываем вас отказаться от пластиковых пакетов и кульков. Молодежь выбирает «ШОПЕР»!!!    </vt:lpstr>
      <vt:lpstr>Презентация PowerPoint</vt:lpstr>
      <vt:lpstr>Презентация PowerPoint</vt:lpstr>
      <vt:lpstr>Презентация PowerPoint</vt:lpstr>
      <vt:lpstr>Презентация PowerPoint</vt:lpstr>
      <vt:lpstr>Уважаемые родители!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Региональный этап Всероссийского фестиваля  «Праздник Эколят- молодых защитников природы» 2021 год  МАСТЕР-КЛАСС экологического просвещения «Делай как я!»</dc:title>
  <dc:creator>Dell</dc:creator>
  <cp:lastModifiedBy>Dell</cp:lastModifiedBy>
  <cp:revision>7</cp:revision>
  <dcterms:created xsi:type="dcterms:W3CDTF">2021-10-26T07:06:02Z</dcterms:created>
  <dcterms:modified xsi:type="dcterms:W3CDTF">2021-10-26T08:12:15Z</dcterms:modified>
</cp:coreProperties>
</file>