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9" r:id="rId3"/>
    <p:sldId id="260" r:id="rId4"/>
    <p:sldId id="261" r:id="rId5"/>
    <p:sldId id="264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FCE02C-6EC6-4E09-BC2C-9FDED4DE236E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1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617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480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346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202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745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0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5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9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9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8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1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1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2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05CAA-4E5A-4223-BD55-C5D2841AC9E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9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5623" y="1871131"/>
            <a:ext cx="7212169" cy="151553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Презентация: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«  </a:t>
            </a:r>
            <a:r>
              <a:rPr lang="ru-RU" sz="3200" b="1" dirty="0" smtClean="0">
                <a:solidFill>
                  <a:srgbClr val="FFC000"/>
                </a:solidFill>
              </a:rPr>
              <a:t>ОСЕННИЕ ПЕЙЗАЖИ.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Золотая осень 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dirty="0"/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Беседы с детьми по картинам известных художников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1555" y="3670480"/>
            <a:ext cx="3696238" cy="17644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Подготовил: </a:t>
            </a:r>
            <a:r>
              <a:rPr lang="ru-RU" dirty="0" err="1" smtClean="0"/>
              <a:t>муз.руководитель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А.В. Бутенко,</a:t>
            </a:r>
          </a:p>
          <a:p>
            <a:r>
              <a:rPr lang="ru-RU" dirty="0" smtClean="0"/>
              <a:t> педагог высшей категории,</a:t>
            </a:r>
          </a:p>
          <a:p>
            <a:r>
              <a:rPr lang="ru-RU" dirty="0"/>
              <a:t>о</a:t>
            </a:r>
            <a:r>
              <a:rPr lang="ru-RU" dirty="0" smtClean="0"/>
              <a:t>ктябрь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4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83335"/>
            <a:ext cx="9601196" cy="12878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Ранняя осень-любимое время года многих художников.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5651" y="1184857"/>
            <a:ext cx="4160946" cy="4691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Нарядная, богатая разноцветной палитрой, ранняя осень всегда вдохновляла русских художников-пейзажистов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осени встречается в творчестве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русских художников-пейзажистов.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Рассмотрим вместе с детьми осенние картины, как будто совершим прогулку в осенний лес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детям задавать вопросы и обязательно выслушайте ответ.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s02.infourok.ru/uploads/ex/0ee7/0000979e-9aadf921/2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2" y="1429554"/>
            <a:ext cx="5928417" cy="44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0348" y="489396"/>
            <a:ext cx="4468969" cy="4378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осень. Иван Шишкин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0348" y="927279"/>
            <a:ext cx="4675031" cy="53833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-Какой выдался денёк?</a:t>
            </a:r>
          </a:p>
          <a:p>
            <a:pPr marL="0" indent="0">
              <a:buNone/>
            </a:pPr>
            <a:r>
              <a:rPr lang="ru-RU" dirty="0" smtClean="0"/>
              <a:t>Да, стоит солнечная чудесная осенняя погода. Ещё ранняя осень. Ни ветер, ни дождь не нарушают покой природы.</a:t>
            </a:r>
          </a:p>
          <a:p>
            <a:pPr marL="0" indent="0">
              <a:buNone/>
            </a:pPr>
            <a:r>
              <a:rPr lang="ru-RU" dirty="0" smtClean="0"/>
              <a:t>-Ты видишь тропинку? Чем она усыпана? Пойдем по ней в лес? </a:t>
            </a:r>
          </a:p>
          <a:p>
            <a:pPr marL="0" indent="0">
              <a:buNone/>
            </a:pPr>
            <a:r>
              <a:rPr lang="ru-RU" dirty="0" smtClean="0"/>
              <a:t>Видишь, там вдали голубеет река. Тропинка обязательно приведёт нас  к ней. Тебе нравится цвет листвы на деревьях? Какие оттенки ?</a:t>
            </a:r>
          </a:p>
          <a:p>
            <a:pPr marL="0" indent="0">
              <a:buNone/>
            </a:pPr>
            <a:r>
              <a:rPr lang="ru-RU" dirty="0" smtClean="0"/>
              <a:t>Поэт Бунин писал:</a:t>
            </a:r>
          </a:p>
          <a:p>
            <a:pPr marL="0" indent="0">
              <a:buNone/>
            </a:pPr>
            <a:r>
              <a:rPr lang="ru-RU" dirty="0" smtClean="0"/>
              <a:t> «Лес</a:t>
            </a:r>
            <a:r>
              <a:rPr lang="ru-RU" dirty="0"/>
              <a:t>, точно терем расписной,</a:t>
            </a:r>
            <a:br>
              <a:rPr lang="ru-RU" dirty="0"/>
            </a:br>
            <a:r>
              <a:rPr lang="ru-RU" dirty="0"/>
              <a:t>Лиловый, золотой, багряный,</a:t>
            </a:r>
            <a:br>
              <a:rPr lang="ru-RU" dirty="0"/>
            </a:br>
            <a:r>
              <a:rPr lang="ru-RU" dirty="0"/>
              <a:t>Веселой, пестрою стеной</a:t>
            </a:r>
            <a:br>
              <a:rPr lang="ru-RU" dirty="0"/>
            </a:br>
            <a:r>
              <a:rPr lang="ru-RU" dirty="0"/>
              <a:t>Стоит над светлою поляной.</a:t>
            </a:r>
          </a:p>
          <a:p>
            <a:pPr marL="0" indent="0">
              <a:buNone/>
            </a:pPr>
            <a:r>
              <a:rPr lang="ru-RU" dirty="0"/>
              <a:t>Березы желтою резьбой</a:t>
            </a:r>
            <a:br>
              <a:rPr lang="ru-RU" dirty="0"/>
            </a:br>
            <a:r>
              <a:rPr lang="ru-RU" dirty="0"/>
              <a:t>Блестят в лазури </a:t>
            </a:r>
            <a:r>
              <a:rPr lang="ru-RU" dirty="0" smtClean="0"/>
              <a:t>голубой…</a:t>
            </a:r>
          </a:p>
          <a:p>
            <a:pPr marL="0" indent="0">
              <a:buNone/>
            </a:pPr>
            <a:r>
              <a:rPr lang="ru-RU" dirty="0" smtClean="0"/>
              <a:t>Осень даёт деревьям золотистый окрас.</a:t>
            </a:r>
          </a:p>
          <a:p>
            <a:pPr marL="0" indent="0">
              <a:buNone/>
            </a:pPr>
            <a:r>
              <a:rPr lang="ru-RU" dirty="0" smtClean="0"/>
              <a:t>А ты угадал дерево  берёзу? А клён? Обрати внимание, в какой чудный узор сплелись коричневые стволы деревьев. Красота!!!</a:t>
            </a:r>
          </a:p>
          <a:p>
            <a:endParaRPr lang="ru-RU" dirty="0"/>
          </a:p>
        </p:txBody>
      </p:sp>
      <p:pic>
        <p:nvPicPr>
          <p:cNvPr id="4" name="Picture 2" descr="https://pt.artsdot.com/ADC/Art-ImgScreen-3.nsf/O/A-8XY9VZ/$FILE/Ivan_ivanovich_shishkin-early_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489396"/>
            <a:ext cx="6413679" cy="59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290" y="489397"/>
            <a:ext cx="4649273" cy="86288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осень.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Поленов.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ленов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4" y="785611"/>
            <a:ext cx="6406836" cy="42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28080" y="2274838"/>
            <a:ext cx="4198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и привела нас тропинка к реке. </a:t>
            </a:r>
          </a:p>
          <a:p>
            <a:r>
              <a:rPr lang="ru-RU" dirty="0"/>
              <a:t>Спокойная водная гладь речушки отражает лазурное небо с перистыми белыми облаками, кустарники и траву с берегов, верхушки отдаленных рощиц.</a:t>
            </a:r>
          </a:p>
          <a:p>
            <a:r>
              <a:rPr lang="ru-RU" dirty="0"/>
              <a:t>А ты увидел берёзовую </a:t>
            </a:r>
            <a:r>
              <a:rPr lang="ru-RU" dirty="0" smtClean="0"/>
              <a:t>рощицу? </a:t>
            </a:r>
            <a:r>
              <a:rPr lang="ru-RU" dirty="0"/>
              <a:t>Какая листва у берёз? Да, золотая.</a:t>
            </a:r>
          </a:p>
          <a:p>
            <a:r>
              <a:rPr lang="ru-RU" dirty="0"/>
              <a:t>Посмотри, как могучий дуб возвышается над хрупкими стройными берёзами-девицами. Он ещё не поменял листву.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690" y="759099"/>
            <a:ext cx="3387144" cy="69212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осень.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Исаак Левитан.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9143" y="1451221"/>
            <a:ext cx="3541690" cy="4820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Постоим на берегу речушки и насладимся осенней красотой.</a:t>
            </a:r>
            <a:r>
              <a:rPr lang="ru-RU" sz="2000" dirty="0"/>
              <a:t> Листва на деревьях </a:t>
            </a:r>
            <a:r>
              <a:rPr lang="ru-RU" sz="2000" dirty="0" smtClean="0"/>
              <a:t>пестрая, разноцветная</a:t>
            </a:r>
            <a:r>
              <a:rPr lang="ru-RU" sz="2000" dirty="0"/>
              <a:t>, но она еще не опала, а значит, первого морозца еще не было.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Посмотри на воду? Как ты думаешь теплая ли она?</a:t>
            </a:r>
          </a:p>
          <a:p>
            <a:pPr marL="0" indent="0">
              <a:buNone/>
            </a:pPr>
            <a:r>
              <a:rPr lang="ru-RU" sz="2000" dirty="0" smtClean="0"/>
              <a:t>Темная синева подсказывает, что она холодна.  А какое небо! Белые облака говорят, что ещё постоят погожие деньки и мы сможем побродить ещё не один раз по осеннему лесу.</a:t>
            </a:r>
            <a:endParaRPr lang="ru-RU" sz="2000" dirty="0"/>
          </a:p>
        </p:txBody>
      </p:sp>
      <p:pic>
        <p:nvPicPr>
          <p:cNvPr id="5122" name="Picture 2" descr="Исаак Левитан, Золотая осень, 1895 год, Третья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4" y="759099"/>
            <a:ext cx="7296999" cy="49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1065"/>
            <a:ext cx="9601196" cy="6568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Осенний лес. Иван Иванович Шишкин, 1876г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005" y="1287887"/>
            <a:ext cx="7035725" cy="4690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31126" y="1287887"/>
            <a:ext cx="30548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ОСЕНЬ </a:t>
            </a:r>
            <a:br>
              <a:rPr lang="ru-RU" dirty="0"/>
            </a:br>
            <a:r>
              <a:rPr lang="ru-RU" dirty="0"/>
              <a:t>Поспевает брусника,</a:t>
            </a:r>
            <a:br>
              <a:rPr lang="ru-RU" dirty="0"/>
            </a:br>
            <a:r>
              <a:rPr lang="ru-RU" dirty="0"/>
              <a:t>Стали дни холоднее,</a:t>
            </a:r>
            <a:br>
              <a:rPr lang="ru-RU" dirty="0"/>
            </a:br>
            <a:r>
              <a:rPr lang="ru-RU" dirty="0"/>
              <a:t>И от птичьего крика</a:t>
            </a:r>
            <a:br>
              <a:rPr lang="ru-RU" dirty="0"/>
            </a:br>
            <a:r>
              <a:rPr lang="ru-RU" dirty="0"/>
              <a:t>В сердце стало грустнее.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Стаи птиц улетают</a:t>
            </a:r>
            <a:br>
              <a:rPr lang="ru-RU" dirty="0"/>
            </a:br>
            <a:r>
              <a:rPr lang="ru-RU" dirty="0"/>
              <a:t>Прочь, за синее море.</a:t>
            </a:r>
            <a:br>
              <a:rPr lang="ru-RU" dirty="0"/>
            </a:br>
            <a:r>
              <a:rPr lang="ru-RU" dirty="0"/>
              <a:t>Все деревья блистают</a:t>
            </a:r>
            <a:br>
              <a:rPr lang="ru-RU" dirty="0"/>
            </a:br>
            <a:r>
              <a:rPr lang="ru-RU" dirty="0"/>
              <a:t>В разноцветном уборе.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Солнце реже смеется,</a:t>
            </a:r>
            <a:br>
              <a:rPr lang="ru-RU" dirty="0"/>
            </a:br>
            <a:r>
              <a:rPr lang="ru-RU" dirty="0"/>
              <a:t>Нет в цветах благовонья.</a:t>
            </a:r>
            <a:br>
              <a:rPr lang="ru-RU" dirty="0"/>
            </a:br>
            <a:r>
              <a:rPr lang="ru-RU" dirty="0"/>
              <a:t>Скоро Осень проснется</a:t>
            </a:r>
            <a:br>
              <a:rPr lang="ru-RU" dirty="0"/>
            </a:br>
            <a:r>
              <a:rPr lang="ru-RU" dirty="0"/>
              <a:t>И заплачет спросонья.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***</a:t>
            </a:r>
            <a:br>
              <a:rPr lang="ru-RU" dirty="0"/>
            </a:br>
            <a:r>
              <a:rPr lang="ru-RU" dirty="0"/>
              <a:t>Бальмонт Константин.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ВЫ –  С НАМИ , </a:t>
            </a:r>
            <a:b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видеть прекрасное вокруг</a:t>
            </a:r>
            <a:b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малыша!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3955" y="2582690"/>
            <a:ext cx="797202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Попробуйте второй раз посмотреть эти картины , сопроводив музыкой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П.И </a:t>
            </a:r>
            <a:r>
              <a:rPr lang="ru-RU" dirty="0">
                <a:solidFill>
                  <a:srgbClr val="FF0000"/>
                </a:solidFill>
              </a:rPr>
              <a:t>Чайковский «Времена года. Октябрь». 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До новых встреч!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328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Презентация: «  ОСЕННИЕ ПЕЙЗАЖИ. Золотая осень » (Беседы с детьми по картинам известных художников)</vt:lpstr>
      <vt:lpstr>Ранняя осень-любимое время года многих художников.</vt:lpstr>
      <vt:lpstr>Ранняя осень. Иван Шишкин</vt:lpstr>
      <vt:lpstr>Золотая осень.  Василий Поленов.</vt:lpstr>
      <vt:lpstr>Золотая осень.  Исаак Левитан.</vt:lpstr>
      <vt:lpstr>Осенний лес. Иван Иванович Шишкин, 1876г</vt:lpstr>
      <vt:lpstr>Уважаемые родители! Спасибо, что ВЫ –  С НАМИ ,  учите видеть прекрасное вокруг  своего малыша!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  ОСЕННИЕ ПЕЙЗАЖИ » (Беседы с детьми по картинам известных художников)</dc:title>
  <dc:creator>Dell</dc:creator>
  <cp:lastModifiedBy>Dell</cp:lastModifiedBy>
  <cp:revision>9</cp:revision>
  <dcterms:created xsi:type="dcterms:W3CDTF">2021-10-29T09:54:01Z</dcterms:created>
  <dcterms:modified xsi:type="dcterms:W3CDTF">2021-10-29T11:17:41Z</dcterms:modified>
</cp:coreProperties>
</file>