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4291"/>
            <a:ext cx="7772400" cy="2000263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Отчет о проделанной работе в рамках празднования Дня Победы в группе раннего возраста «Ромашки»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72264" y="5286388"/>
            <a:ext cx="2357454" cy="1138230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Выполнили: Воспитатели</a:t>
            </a:r>
          </a:p>
          <a:p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Павлова Л.Н.</a:t>
            </a:r>
          </a:p>
          <a:p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Грецева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П.И.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-Днем-Победы_2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1714488"/>
            <a:ext cx="5214974" cy="30718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500042"/>
            <a:ext cx="6400800" cy="714380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>
                <a:solidFill>
                  <a:schemeClr val="tx1"/>
                </a:solidFill>
              </a:rPr>
              <a:t>Фото занятий с ручками и сам плакат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IMG-20190512-WA00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85926"/>
            <a:ext cx="3786182" cy="3571876"/>
          </a:xfrm>
          <a:prstGeom prst="rect">
            <a:avLst/>
          </a:prstGeom>
        </p:spPr>
      </p:pic>
      <p:pic>
        <p:nvPicPr>
          <p:cNvPr id="5" name="Рисунок 4" descr="IMG-20190512-WA0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631571" y="1236999"/>
            <a:ext cx="4214824" cy="45720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Фото с танками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-20190508-WA00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714357"/>
            <a:ext cx="3394472" cy="3286148"/>
          </a:xfrm>
        </p:spPr>
      </p:pic>
      <p:pic>
        <p:nvPicPr>
          <p:cNvPr id="5" name="Рисунок 4" descr="IMG-20190508-WA00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857232"/>
            <a:ext cx="3929072" cy="3786214"/>
          </a:xfrm>
          <a:prstGeom prst="rect">
            <a:avLst/>
          </a:prstGeom>
        </p:spPr>
      </p:pic>
      <p:pic>
        <p:nvPicPr>
          <p:cNvPr id="6" name="Рисунок 5" descr="IMG-20190508-WA000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071942"/>
            <a:ext cx="3929058" cy="257174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Фото уголка с вечным огнём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-20190508-WA00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9" y="1071546"/>
            <a:ext cx="7000924" cy="505461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Фото стенда «С праздником»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-20190512-WA00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9" y="928670"/>
            <a:ext cx="7643866" cy="519749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Фото </a:t>
            </a:r>
            <a:r>
              <a:rPr lang="ru-RU" dirty="0" smtClean="0"/>
              <a:t>оформленных окон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-20190508-WA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000108"/>
            <a:ext cx="4000528" cy="4525963"/>
          </a:xfrm>
        </p:spPr>
      </p:pic>
      <p:pic>
        <p:nvPicPr>
          <p:cNvPr id="5" name="Рисунок 4" descr="IMG-20190508-WA0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785794"/>
            <a:ext cx="4357686" cy="571501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err="1" smtClean="0"/>
              <a:t>Фотоколлаж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-20190512-WA000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857232"/>
            <a:ext cx="8429684" cy="578647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/>
              <a:t>Фото акции «Георгиевская ленточка»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-20190512-WA000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14422"/>
            <a:ext cx="3643306" cy="3668707"/>
          </a:xfrm>
        </p:spPr>
      </p:pic>
      <p:pic>
        <p:nvPicPr>
          <p:cNvPr id="5" name="Рисунок 4" descr="IMG-20190512-WA00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39" y="3114430"/>
            <a:ext cx="5495935" cy="33625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57</Words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Отчет о проделанной работе в рамках празднования Дня Победы в группе раннего возраста «Ромашки» </vt:lpstr>
      <vt:lpstr>Слайд 2</vt:lpstr>
      <vt:lpstr>Фото с танками </vt:lpstr>
      <vt:lpstr>Фото уголка с вечным огнём </vt:lpstr>
      <vt:lpstr>Фото стенда «С праздником» </vt:lpstr>
      <vt:lpstr>Фото оформленных окон </vt:lpstr>
      <vt:lpstr>Фотоколлаж </vt:lpstr>
      <vt:lpstr>Фото акции «Георгиевская ленточка»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проделанной работе в рамках празднования Дня Победы в группе раннего возраста «Ромашки» </dc:title>
  <dc:creator>Polina</dc:creator>
  <cp:lastModifiedBy>Polina</cp:lastModifiedBy>
  <cp:revision>3</cp:revision>
  <dcterms:created xsi:type="dcterms:W3CDTF">2019-05-12T13:32:37Z</dcterms:created>
  <dcterms:modified xsi:type="dcterms:W3CDTF">2019-05-12T13:59:09Z</dcterms:modified>
</cp:coreProperties>
</file>